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750" r:id="rId3"/>
    <p:sldId id="273" r:id="rId4"/>
    <p:sldId id="688" r:id="rId5"/>
    <p:sldId id="730" r:id="rId6"/>
    <p:sldId id="767" r:id="rId7"/>
    <p:sldId id="754" r:id="rId8"/>
    <p:sldId id="758" r:id="rId9"/>
    <p:sldId id="663" r:id="rId10"/>
    <p:sldId id="725" r:id="rId11"/>
    <p:sldId id="724" r:id="rId12"/>
    <p:sldId id="682" r:id="rId13"/>
    <p:sldId id="661" r:id="rId14"/>
    <p:sldId id="660" r:id="rId15"/>
    <p:sldId id="676" r:id="rId16"/>
    <p:sldId id="677" r:id="rId17"/>
    <p:sldId id="728" r:id="rId18"/>
    <p:sldId id="726" r:id="rId19"/>
    <p:sldId id="727" r:id="rId20"/>
    <p:sldId id="654" r:id="rId21"/>
    <p:sldId id="759" r:id="rId22"/>
    <p:sldId id="761" r:id="rId23"/>
    <p:sldId id="762" r:id="rId24"/>
    <p:sldId id="765" r:id="rId25"/>
    <p:sldId id="764" r:id="rId26"/>
    <p:sldId id="766" r:id="rId27"/>
    <p:sldId id="760" r:id="rId28"/>
    <p:sldId id="774" r:id="rId29"/>
    <p:sldId id="773" r:id="rId30"/>
    <p:sldId id="772" r:id="rId31"/>
    <p:sldId id="771" r:id="rId32"/>
    <p:sldId id="770" r:id="rId33"/>
    <p:sldId id="769" r:id="rId34"/>
    <p:sldId id="768" r:id="rId35"/>
    <p:sldId id="736" r:id="rId36"/>
    <p:sldId id="751" r:id="rId37"/>
    <p:sldId id="264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äsänen Ilari" initials="RI" lastIdx="12" clrIdx="0">
    <p:extLst>
      <p:ext uri="{19B8F6BF-5375-455C-9EA6-DF929625EA0E}">
        <p15:presenceInfo xmlns:p15="http://schemas.microsoft.com/office/powerpoint/2012/main" userId="S::ilari.rasanen@maanmittauslaitos.fi::e3fad776-b29f-41c5-a354-2cb7bd844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FAC6C-A467-4440-A98F-B01189702C2E}" v="3" dt="2023-06-12T07:34:11.944"/>
    <p1510:client id="{580A228B-E74E-4A8E-8F99-80A0EE270BFF}" v="119" dt="2023-06-12T14:27:23.720"/>
    <p1510:client id="{AD4D0567-3969-46B7-A4FC-6DB6FF81528F}" v="362" dt="2023-06-13T09:38:48.326"/>
    <p1510:client id="{B4295B96-8AAA-4590-A442-15C21C78B409}" v="11" dt="2023-06-13T05:52:12.271"/>
    <p1510:client id="{CCD528A3-45F0-4339-B390-59C60735EE3C}" v="407" dt="2023-06-12T14:28:03.565"/>
    <p1510:client id="{D95DA103-1382-4E6C-B848-C654B79B2B66}" v="2" dt="2023-06-13T08:53:04.210"/>
    <p1510:client id="{D9E01D7F-343D-4B41-A229-CE500A1A5286}" v="38" dt="2023-06-13T07:47:28.839"/>
    <p1510:client id="{DB56B3DA-66A4-426A-BEAB-52E6D3A07A55}" v="57" dt="2023-06-12T11:49:26.589"/>
    <p1510:client id="{FBD76F48-228C-4E6B-A337-F3C1E5BC2277}" v="17" dt="2023-06-13T06:09:20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kola Oona" userId="S::oona.orkola@maanmittauslaitos.fi::25db5a8e-79d3-416e-8b54-f28338f90743" providerId="AD" clId="Web-{FBD76F48-228C-4E6B-A337-F3C1E5BC2277}"/>
    <pc:docChg chg="modSld">
      <pc:chgData name="Orkola Oona" userId="S::oona.orkola@maanmittauslaitos.fi::25db5a8e-79d3-416e-8b54-f28338f90743" providerId="AD" clId="Web-{FBD76F48-228C-4E6B-A337-F3C1E5BC2277}" dt="2023-06-13T06:09:20.824" v="15" actId="1076"/>
      <pc:docMkLst>
        <pc:docMk/>
      </pc:docMkLst>
      <pc:sldChg chg="modSp">
        <pc:chgData name="Orkola Oona" userId="S::oona.orkola@maanmittauslaitos.fi::25db5a8e-79d3-416e-8b54-f28338f90743" providerId="AD" clId="Web-{FBD76F48-228C-4E6B-A337-F3C1E5BC2277}" dt="2023-06-13T06:09:15.027" v="14" actId="1076"/>
        <pc:sldMkLst>
          <pc:docMk/>
          <pc:sldMk cId="142233072" sldId="754"/>
        </pc:sldMkLst>
        <pc:picChg chg="mod">
          <ac:chgData name="Orkola Oona" userId="S::oona.orkola@maanmittauslaitos.fi::25db5a8e-79d3-416e-8b54-f28338f90743" providerId="AD" clId="Web-{FBD76F48-228C-4E6B-A337-F3C1E5BC2277}" dt="2023-06-13T06:09:15.027" v="14" actId="1076"/>
          <ac:picMkLst>
            <pc:docMk/>
            <pc:sldMk cId="142233072" sldId="754"/>
            <ac:picMk id="7" creationId="{972BD540-9537-C329-6C34-ECBB83D0FEC1}"/>
          </ac:picMkLst>
        </pc:picChg>
      </pc:sldChg>
      <pc:sldChg chg="addSp delSp modSp">
        <pc:chgData name="Orkola Oona" userId="S::oona.orkola@maanmittauslaitos.fi::25db5a8e-79d3-416e-8b54-f28338f90743" providerId="AD" clId="Web-{FBD76F48-228C-4E6B-A337-F3C1E5BC2277}" dt="2023-06-13T06:09:20.824" v="15" actId="1076"/>
        <pc:sldMkLst>
          <pc:docMk/>
          <pc:sldMk cId="3935041540" sldId="767"/>
        </pc:sldMkLst>
        <pc:spChg chg="del">
          <ac:chgData name="Orkola Oona" userId="S::oona.orkola@maanmittauslaitos.fi::25db5a8e-79d3-416e-8b54-f28338f90743" providerId="AD" clId="Web-{FBD76F48-228C-4E6B-A337-F3C1E5BC2277}" dt="2023-06-13T06:06:15.224" v="0"/>
          <ac:spMkLst>
            <pc:docMk/>
            <pc:sldMk cId="3935041540" sldId="767"/>
            <ac:spMk id="2" creationId="{420EA762-61E1-7FE5-6064-F990A2E93173}"/>
          </ac:spMkLst>
        </pc:spChg>
        <pc:spChg chg="del">
          <ac:chgData name="Orkola Oona" userId="S::oona.orkola@maanmittauslaitos.fi::25db5a8e-79d3-416e-8b54-f28338f90743" providerId="AD" clId="Web-{FBD76F48-228C-4E6B-A337-F3C1E5BC2277}" dt="2023-06-13T06:06:20.209" v="1"/>
          <ac:spMkLst>
            <pc:docMk/>
            <pc:sldMk cId="3935041540" sldId="767"/>
            <ac:spMk id="3" creationId="{5A2DFEBB-272C-8DFF-7490-48DB49D1935A}"/>
          </ac:spMkLst>
        </pc:spChg>
        <pc:picChg chg="add mod">
          <ac:chgData name="Orkola Oona" userId="S::oona.orkola@maanmittauslaitos.fi::25db5a8e-79d3-416e-8b54-f28338f90743" providerId="AD" clId="Web-{FBD76F48-228C-4E6B-A337-F3C1E5BC2277}" dt="2023-06-13T06:09:20.824" v="15" actId="1076"/>
          <ac:picMkLst>
            <pc:docMk/>
            <pc:sldMk cId="3935041540" sldId="767"/>
            <ac:picMk id="7" creationId="{7ED6D6F1-B83B-69DC-45AE-EBB5869A05DE}"/>
          </ac:picMkLst>
        </pc:picChg>
      </pc:sldChg>
    </pc:docChg>
  </pc:docChgLst>
  <pc:docChgLst>
    <pc:chgData name="Bannon Laura" userId="6194351c-ccc5-4e58-8e94-e3583af65211" providerId="ADAL" clId="{580A228B-E74E-4A8E-8F99-80A0EE270BFF}"/>
    <pc:docChg chg="undo custSel addSld delSld modSld">
      <pc:chgData name="Bannon Laura" userId="6194351c-ccc5-4e58-8e94-e3583af65211" providerId="ADAL" clId="{580A228B-E74E-4A8E-8F99-80A0EE270BFF}" dt="2023-06-12T14:33:11.418" v="725" actId="1076"/>
      <pc:docMkLst>
        <pc:docMk/>
      </pc:docMkLst>
      <pc:sldChg chg="addSp modSp mod modClrScheme chgLayout">
        <pc:chgData name="Bannon Laura" userId="6194351c-ccc5-4e58-8e94-e3583af65211" providerId="ADAL" clId="{580A228B-E74E-4A8E-8F99-80A0EE270BFF}" dt="2023-06-12T14:31:53.434" v="724" actId="20577"/>
        <pc:sldMkLst>
          <pc:docMk/>
          <pc:sldMk cId="541039122" sldId="761"/>
        </pc:sldMkLst>
        <pc:spChg chg="mod ord">
          <ac:chgData name="Bannon Laura" userId="6194351c-ccc5-4e58-8e94-e3583af65211" providerId="ADAL" clId="{580A228B-E74E-4A8E-8F99-80A0EE270BFF}" dt="2023-06-12T14:03:27.241" v="3" actId="26606"/>
          <ac:spMkLst>
            <pc:docMk/>
            <pc:sldMk cId="541039122" sldId="761"/>
            <ac:spMk id="2" creationId="{163A8568-637F-4C75-A705-8F6116644BDB}"/>
          </ac:spMkLst>
        </pc:spChg>
        <pc:spChg chg="mod ord">
          <ac:chgData name="Bannon Laura" userId="6194351c-ccc5-4e58-8e94-e3583af65211" providerId="ADAL" clId="{580A228B-E74E-4A8E-8F99-80A0EE270BFF}" dt="2023-06-12T14:03:27.241" v="3" actId="26606"/>
          <ac:spMkLst>
            <pc:docMk/>
            <pc:sldMk cId="541039122" sldId="761"/>
            <ac:spMk id="3" creationId="{175004A0-1342-45FB-A255-5D9FF8DF7A6D}"/>
          </ac:spMkLst>
        </pc:spChg>
        <pc:spChg chg="mod ord">
          <ac:chgData name="Bannon Laura" userId="6194351c-ccc5-4e58-8e94-e3583af65211" providerId="ADAL" clId="{580A228B-E74E-4A8E-8F99-80A0EE270BFF}" dt="2023-06-12T14:03:27.241" v="3" actId="26606"/>
          <ac:spMkLst>
            <pc:docMk/>
            <pc:sldMk cId="541039122" sldId="761"/>
            <ac:spMk id="4" creationId="{7FF8D8CB-D8F0-4710-BD5B-961AD21A4D20}"/>
          </ac:spMkLst>
        </pc:spChg>
        <pc:spChg chg="mod">
          <ac:chgData name="Bannon Laura" userId="6194351c-ccc5-4e58-8e94-e3583af65211" providerId="ADAL" clId="{580A228B-E74E-4A8E-8F99-80A0EE270BFF}" dt="2023-06-12T14:29:21.003" v="678" actId="255"/>
          <ac:spMkLst>
            <pc:docMk/>
            <pc:sldMk cId="541039122" sldId="761"/>
            <ac:spMk id="5" creationId="{F47DC13D-C083-4A87-8355-D4391001B118}"/>
          </ac:spMkLst>
        </pc:spChg>
        <pc:spChg chg="mod">
          <ac:chgData name="Bannon Laura" userId="6194351c-ccc5-4e58-8e94-e3583af65211" providerId="ADAL" clId="{580A228B-E74E-4A8E-8F99-80A0EE270BFF}" dt="2023-06-12T14:31:53.434" v="724" actId="20577"/>
          <ac:spMkLst>
            <pc:docMk/>
            <pc:sldMk cId="541039122" sldId="761"/>
            <ac:spMk id="6" creationId="{184D5734-B54C-4F3A-9795-5745F21593A2}"/>
          </ac:spMkLst>
        </pc:spChg>
        <pc:picChg chg="add mod">
          <ac:chgData name="Bannon Laura" userId="6194351c-ccc5-4e58-8e94-e3583af65211" providerId="ADAL" clId="{580A228B-E74E-4A8E-8F99-80A0EE270BFF}" dt="2023-06-12T14:03:27.241" v="3" actId="26606"/>
          <ac:picMkLst>
            <pc:docMk/>
            <pc:sldMk cId="541039122" sldId="761"/>
            <ac:picMk id="8" creationId="{52946559-0BD6-BCC9-A058-12C3B49FA729}"/>
          </ac:picMkLst>
        </pc:picChg>
      </pc:sldChg>
      <pc:sldChg chg="modSp mod">
        <pc:chgData name="Bannon Laura" userId="6194351c-ccc5-4e58-8e94-e3583af65211" providerId="ADAL" clId="{580A228B-E74E-4A8E-8F99-80A0EE270BFF}" dt="2023-06-12T14:33:11.418" v="725" actId="1076"/>
        <pc:sldMkLst>
          <pc:docMk/>
          <pc:sldMk cId="2202310496" sldId="762"/>
        </pc:sldMkLst>
        <pc:spChg chg="mod">
          <ac:chgData name="Bannon Laura" userId="6194351c-ccc5-4e58-8e94-e3583af65211" providerId="ADAL" clId="{580A228B-E74E-4A8E-8F99-80A0EE270BFF}" dt="2023-06-12T14:26:44.587" v="660" actId="20577"/>
          <ac:spMkLst>
            <pc:docMk/>
            <pc:sldMk cId="2202310496" sldId="762"/>
            <ac:spMk id="5" creationId="{F47DC13D-C083-4A87-8355-D4391001B118}"/>
          </ac:spMkLst>
        </pc:spChg>
        <pc:spChg chg="mod">
          <ac:chgData name="Bannon Laura" userId="6194351c-ccc5-4e58-8e94-e3583af65211" providerId="ADAL" clId="{580A228B-E74E-4A8E-8F99-80A0EE270BFF}" dt="2023-06-12T14:30:52.018" v="718" actId="207"/>
          <ac:spMkLst>
            <pc:docMk/>
            <pc:sldMk cId="2202310496" sldId="762"/>
            <ac:spMk id="6" creationId="{184D5734-B54C-4F3A-9795-5745F21593A2}"/>
          </ac:spMkLst>
        </pc:spChg>
        <pc:spChg chg="mod">
          <ac:chgData name="Bannon Laura" userId="6194351c-ccc5-4e58-8e94-e3583af65211" providerId="ADAL" clId="{580A228B-E74E-4A8E-8F99-80A0EE270BFF}" dt="2023-06-12T14:30:54.817" v="719" actId="207"/>
          <ac:spMkLst>
            <pc:docMk/>
            <pc:sldMk cId="2202310496" sldId="762"/>
            <ac:spMk id="7" creationId="{69338A3B-5376-CCC9-CEFF-0B0D5E9DA9AD}"/>
          </ac:spMkLst>
        </pc:spChg>
        <pc:picChg chg="mod">
          <ac:chgData name="Bannon Laura" userId="6194351c-ccc5-4e58-8e94-e3583af65211" providerId="ADAL" clId="{580A228B-E74E-4A8E-8F99-80A0EE270BFF}" dt="2023-06-12T14:33:11.418" v="725" actId="1076"/>
          <ac:picMkLst>
            <pc:docMk/>
            <pc:sldMk cId="2202310496" sldId="762"/>
            <ac:picMk id="8" creationId="{27214FB8-3AFE-621E-C8EE-071141815BEF}"/>
          </ac:picMkLst>
        </pc:picChg>
      </pc:sldChg>
      <pc:sldChg chg="addSp delSp modSp del mod">
        <pc:chgData name="Bannon Laura" userId="6194351c-ccc5-4e58-8e94-e3583af65211" providerId="ADAL" clId="{580A228B-E74E-4A8E-8F99-80A0EE270BFF}" dt="2023-06-12T14:13:11.658" v="261" actId="47"/>
        <pc:sldMkLst>
          <pc:docMk/>
          <pc:sldMk cId="2215367138" sldId="763"/>
        </pc:sldMkLst>
        <pc:spChg chg="mod">
          <ac:chgData name="Bannon Laura" userId="6194351c-ccc5-4e58-8e94-e3583af65211" providerId="ADAL" clId="{580A228B-E74E-4A8E-8F99-80A0EE270BFF}" dt="2023-06-12T14:09:31.510" v="194" actId="6549"/>
          <ac:spMkLst>
            <pc:docMk/>
            <pc:sldMk cId="2215367138" sldId="763"/>
            <ac:spMk id="6" creationId="{184D5734-B54C-4F3A-9795-5745F21593A2}"/>
          </ac:spMkLst>
        </pc:spChg>
        <pc:spChg chg="mod">
          <ac:chgData name="Bannon Laura" userId="6194351c-ccc5-4e58-8e94-e3583af65211" providerId="ADAL" clId="{580A228B-E74E-4A8E-8F99-80A0EE270BFF}" dt="2023-06-12T14:04:43.331" v="11" actId="1076"/>
          <ac:spMkLst>
            <pc:docMk/>
            <pc:sldMk cId="2215367138" sldId="763"/>
            <ac:spMk id="7" creationId="{EE15A2DB-8D20-3E0C-8389-44BBBE7E9538}"/>
          </ac:spMkLst>
        </pc:spChg>
        <pc:spChg chg="add del mod ord">
          <ac:chgData name="Bannon Laura" userId="6194351c-ccc5-4e58-8e94-e3583af65211" providerId="ADAL" clId="{580A228B-E74E-4A8E-8F99-80A0EE270BFF}" dt="2023-06-12T14:07:12.617" v="179" actId="478"/>
          <ac:spMkLst>
            <pc:docMk/>
            <pc:sldMk cId="2215367138" sldId="763"/>
            <ac:spMk id="8" creationId="{5E30ECD0-D8B0-E1EA-F180-E0B325A638D1}"/>
          </ac:spMkLst>
        </pc:spChg>
        <pc:picChg chg="add del mod">
          <ac:chgData name="Bannon Laura" userId="6194351c-ccc5-4e58-8e94-e3583af65211" providerId="ADAL" clId="{580A228B-E74E-4A8E-8F99-80A0EE270BFF}" dt="2023-06-12T14:09:01.872" v="186" actId="478"/>
          <ac:picMkLst>
            <pc:docMk/>
            <pc:sldMk cId="2215367138" sldId="763"/>
            <ac:picMk id="10" creationId="{D93F2334-C000-67D1-B25A-EEA7A57A6B01}"/>
          </ac:picMkLst>
        </pc:picChg>
      </pc:sldChg>
      <pc:sldChg chg="addSp delSp modSp mod">
        <pc:chgData name="Bannon Laura" userId="6194351c-ccc5-4e58-8e94-e3583af65211" providerId="ADAL" clId="{580A228B-E74E-4A8E-8F99-80A0EE270BFF}" dt="2023-06-12T14:27:23.720" v="665" actId="404"/>
        <pc:sldMkLst>
          <pc:docMk/>
          <pc:sldMk cId="1775999870" sldId="764"/>
        </pc:sldMkLst>
        <pc:spChg chg="del mod">
          <ac:chgData name="Bannon Laura" userId="6194351c-ccc5-4e58-8e94-e3583af65211" providerId="ADAL" clId="{580A228B-E74E-4A8E-8F99-80A0EE270BFF}" dt="2023-06-12T14:14:19.051" v="274" actId="478"/>
          <ac:spMkLst>
            <pc:docMk/>
            <pc:sldMk cId="1775999870" sldId="764"/>
            <ac:spMk id="5" creationId="{F47DC13D-C083-4A87-8355-D4391001B118}"/>
          </ac:spMkLst>
        </pc:spChg>
        <pc:spChg chg="del">
          <ac:chgData name="Bannon Laura" userId="6194351c-ccc5-4e58-8e94-e3583af65211" providerId="ADAL" clId="{580A228B-E74E-4A8E-8F99-80A0EE270BFF}" dt="2023-06-12T14:13:48.122" v="263" actId="478"/>
          <ac:spMkLst>
            <pc:docMk/>
            <pc:sldMk cId="1775999870" sldId="764"/>
            <ac:spMk id="6" creationId="{184D5734-B54C-4F3A-9795-5745F21593A2}"/>
          </ac:spMkLst>
        </pc:spChg>
        <pc:spChg chg="add mod">
          <ac:chgData name="Bannon Laura" userId="6194351c-ccc5-4e58-8e94-e3583af65211" providerId="ADAL" clId="{580A228B-E74E-4A8E-8F99-80A0EE270BFF}" dt="2023-06-12T14:27:11.512" v="662" actId="1076"/>
          <ac:spMkLst>
            <pc:docMk/>
            <pc:sldMk cId="1775999870" sldId="764"/>
            <ac:spMk id="21" creationId="{378C9C47-217A-CABD-99B9-DC7C106B0BE5}"/>
          </ac:spMkLst>
        </pc:spChg>
        <pc:spChg chg="add mod">
          <ac:chgData name="Bannon Laura" userId="6194351c-ccc5-4e58-8e94-e3583af65211" providerId="ADAL" clId="{580A228B-E74E-4A8E-8F99-80A0EE270BFF}" dt="2023-06-12T14:27:23.720" v="665" actId="404"/>
          <ac:spMkLst>
            <pc:docMk/>
            <pc:sldMk cId="1775999870" sldId="764"/>
            <ac:spMk id="22" creationId="{BC53A9EE-11D6-46D1-EFDA-4412DDE89098}"/>
          </ac:spMkLst>
        </pc:spChg>
        <pc:spChg chg="add del mod">
          <ac:chgData name="Bannon Laura" userId="6194351c-ccc5-4e58-8e94-e3583af65211" providerId="ADAL" clId="{580A228B-E74E-4A8E-8F99-80A0EE270BFF}" dt="2023-06-12T14:21:13.867" v="552" actId="478"/>
          <ac:spMkLst>
            <pc:docMk/>
            <pc:sldMk cId="1775999870" sldId="764"/>
            <ac:spMk id="23" creationId="{ED11DB1D-CA0A-E122-55D6-2445401763A3}"/>
          </ac:spMkLst>
        </pc:spChg>
        <pc:picChg chg="add mod">
          <ac:chgData name="Bannon Laura" userId="6194351c-ccc5-4e58-8e94-e3583af65211" providerId="ADAL" clId="{580A228B-E74E-4A8E-8F99-80A0EE270BFF}" dt="2023-06-12T14:23:24.950" v="582" actId="1076"/>
          <ac:picMkLst>
            <pc:docMk/>
            <pc:sldMk cId="1775999870" sldId="764"/>
            <ac:picMk id="8" creationId="{98825933-053C-688A-1405-E976AC0EBEE3}"/>
          </ac:picMkLst>
        </pc:picChg>
        <pc:picChg chg="add mod modCrop">
          <ac:chgData name="Bannon Laura" userId="6194351c-ccc5-4e58-8e94-e3583af65211" providerId="ADAL" clId="{580A228B-E74E-4A8E-8F99-80A0EE270BFF}" dt="2023-06-12T14:23:48.391" v="589" actId="1076"/>
          <ac:picMkLst>
            <pc:docMk/>
            <pc:sldMk cId="1775999870" sldId="764"/>
            <ac:picMk id="10" creationId="{F5F39360-C75F-5368-84B7-1CD0DC9F1559}"/>
          </ac:picMkLst>
        </pc:picChg>
        <pc:picChg chg="add del mod">
          <ac:chgData name="Bannon Laura" userId="6194351c-ccc5-4e58-8e94-e3583af65211" providerId="ADAL" clId="{580A228B-E74E-4A8E-8F99-80A0EE270BFF}" dt="2023-06-12T14:15:36.748" v="287" actId="478"/>
          <ac:picMkLst>
            <pc:docMk/>
            <pc:sldMk cId="1775999870" sldId="764"/>
            <ac:picMk id="14" creationId="{04265BEA-E20B-FB7A-340D-8DDB9636D7D8}"/>
          </ac:picMkLst>
        </pc:picChg>
        <pc:picChg chg="add del mod">
          <ac:chgData name="Bannon Laura" userId="6194351c-ccc5-4e58-8e94-e3583af65211" providerId="ADAL" clId="{580A228B-E74E-4A8E-8F99-80A0EE270BFF}" dt="2023-06-12T14:15:36.748" v="287" actId="478"/>
          <ac:picMkLst>
            <pc:docMk/>
            <pc:sldMk cId="1775999870" sldId="764"/>
            <ac:picMk id="16" creationId="{5984C8E6-42D0-B858-A0CE-12179A6E39B8}"/>
          </ac:picMkLst>
        </pc:picChg>
        <pc:picChg chg="add mod">
          <ac:chgData name="Bannon Laura" userId="6194351c-ccc5-4e58-8e94-e3583af65211" providerId="ADAL" clId="{580A228B-E74E-4A8E-8F99-80A0EE270BFF}" dt="2023-06-12T14:23:27.929" v="583" actId="1076"/>
          <ac:picMkLst>
            <pc:docMk/>
            <pc:sldMk cId="1775999870" sldId="764"/>
            <ac:picMk id="18" creationId="{006B380B-0EB9-F464-06DD-ED2A4F5E0672}"/>
          </ac:picMkLst>
        </pc:picChg>
        <pc:picChg chg="add mod">
          <ac:chgData name="Bannon Laura" userId="6194351c-ccc5-4e58-8e94-e3583af65211" providerId="ADAL" clId="{580A228B-E74E-4A8E-8F99-80A0EE270BFF}" dt="2023-06-12T14:23:51.546" v="590" actId="1076"/>
          <ac:picMkLst>
            <pc:docMk/>
            <pc:sldMk cId="1775999870" sldId="764"/>
            <ac:picMk id="20" creationId="{9194168F-102C-F41B-EE08-B7F48CEBCAE4}"/>
          </ac:picMkLst>
        </pc:picChg>
        <pc:cxnChg chg="add mod">
          <ac:chgData name="Bannon Laura" userId="6194351c-ccc5-4e58-8e94-e3583af65211" providerId="ADAL" clId="{580A228B-E74E-4A8E-8F99-80A0EE270BFF}" dt="2023-06-12T14:27:15.020" v="663" actId="14100"/>
          <ac:cxnSpMkLst>
            <pc:docMk/>
            <pc:sldMk cId="1775999870" sldId="764"/>
            <ac:cxnSpMk id="12" creationId="{B5D40EB3-F503-74A4-9A17-4CB063C06994}"/>
          </ac:cxnSpMkLst>
        </pc:cxnChg>
      </pc:sldChg>
      <pc:sldChg chg="addSp modSp add mod">
        <pc:chgData name="Bannon Laura" userId="6194351c-ccc5-4e58-8e94-e3583af65211" providerId="ADAL" clId="{580A228B-E74E-4A8E-8F99-80A0EE270BFF}" dt="2023-06-12T14:13:02.648" v="260" actId="1076"/>
        <pc:sldMkLst>
          <pc:docMk/>
          <pc:sldMk cId="1072550708" sldId="765"/>
        </pc:sldMkLst>
        <pc:spChg chg="mod">
          <ac:chgData name="Bannon Laura" userId="6194351c-ccc5-4e58-8e94-e3583af65211" providerId="ADAL" clId="{580A228B-E74E-4A8E-8F99-80A0EE270BFF}" dt="2023-06-12T14:09:12.807" v="190" actId="1076"/>
          <ac:spMkLst>
            <pc:docMk/>
            <pc:sldMk cId="1072550708" sldId="765"/>
            <ac:spMk id="5" creationId="{F47DC13D-C083-4A87-8355-D4391001B118}"/>
          </ac:spMkLst>
        </pc:spChg>
        <pc:spChg chg="mod">
          <ac:chgData name="Bannon Laura" userId="6194351c-ccc5-4e58-8e94-e3583af65211" providerId="ADAL" clId="{580A228B-E74E-4A8E-8F99-80A0EE270BFF}" dt="2023-06-12T14:13:02.648" v="260" actId="1076"/>
          <ac:spMkLst>
            <pc:docMk/>
            <pc:sldMk cId="1072550708" sldId="765"/>
            <ac:spMk id="6" creationId="{184D5734-B54C-4F3A-9795-5745F21593A2}"/>
          </ac:spMkLst>
        </pc:spChg>
        <pc:spChg chg="add mod">
          <ac:chgData name="Bannon Laura" userId="6194351c-ccc5-4e58-8e94-e3583af65211" providerId="ADAL" clId="{580A228B-E74E-4A8E-8F99-80A0EE270BFF}" dt="2023-06-12T14:12:21.632" v="248" actId="1076"/>
          <ac:spMkLst>
            <pc:docMk/>
            <pc:sldMk cId="1072550708" sldId="765"/>
            <ac:spMk id="7" creationId="{976ED770-045D-1862-B3A0-AC739F687772}"/>
          </ac:spMkLst>
        </pc:spChg>
        <pc:spChg chg="add mod">
          <ac:chgData name="Bannon Laura" userId="6194351c-ccc5-4e58-8e94-e3583af65211" providerId="ADAL" clId="{580A228B-E74E-4A8E-8F99-80A0EE270BFF}" dt="2023-06-12T14:12:25.403" v="249" actId="1076"/>
          <ac:spMkLst>
            <pc:docMk/>
            <pc:sldMk cId="1072550708" sldId="765"/>
            <ac:spMk id="9" creationId="{267C73E7-604D-D503-8A09-6413E2FE977F}"/>
          </ac:spMkLst>
        </pc:spChg>
        <pc:picChg chg="mod">
          <ac:chgData name="Bannon Laura" userId="6194351c-ccc5-4e58-8e94-e3583af65211" providerId="ADAL" clId="{580A228B-E74E-4A8E-8F99-80A0EE270BFF}" dt="2023-06-12T14:08:47.472" v="185" actId="14826"/>
          <ac:picMkLst>
            <pc:docMk/>
            <pc:sldMk cId="1072550708" sldId="765"/>
            <ac:picMk id="8" creationId="{52946559-0BD6-BCC9-A058-12C3B49FA729}"/>
          </ac:picMkLst>
        </pc:picChg>
      </pc:sldChg>
      <pc:sldChg chg="addSp delSp modSp add mod">
        <pc:chgData name="Bannon Laura" userId="6194351c-ccc5-4e58-8e94-e3583af65211" providerId="ADAL" clId="{580A228B-E74E-4A8E-8F99-80A0EE270BFF}" dt="2023-06-12T14:26:28.644" v="648" actId="1076"/>
        <pc:sldMkLst>
          <pc:docMk/>
          <pc:sldMk cId="2303631310" sldId="766"/>
        </pc:sldMkLst>
        <pc:spChg chg="mod">
          <ac:chgData name="Bannon Laura" userId="6194351c-ccc5-4e58-8e94-e3583af65211" providerId="ADAL" clId="{580A228B-E74E-4A8E-8F99-80A0EE270BFF}" dt="2023-06-12T14:25:59.934" v="638" actId="1076"/>
          <ac:spMkLst>
            <pc:docMk/>
            <pc:sldMk cId="2303631310" sldId="766"/>
            <ac:spMk id="21" creationId="{378C9C47-217A-CABD-99B9-DC7C106B0BE5}"/>
          </ac:spMkLst>
        </pc:spChg>
        <pc:spChg chg="del">
          <ac:chgData name="Bannon Laura" userId="6194351c-ccc5-4e58-8e94-e3583af65211" providerId="ADAL" clId="{580A228B-E74E-4A8E-8F99-80A0EE270BFF}" dt="2023-06-12T14:24:03.964" v="592" actId="478"/>
          <ac:spMkLst>
            <pc:docMk/>
            <pc:sldMk cId="2303631310" sldId="766"/>
            <ac:spMk id="22" creationId="{BC53A9EE-11D6-46D1-EFDA-4412DDE89098}"/>
          </ac:spMkLst>
        </pc:spChg>
        <pc:picChg chg="add mod">
          <ac:chgData name="Bannon Laura" userId="6194351c-ccc5-4e58-8e94-e3583af65211" providerId="ADAL" clId="{580A228B-E74E-4A8E-8F99-80A0EE270BFF}" dt="2023-06-12T14:26:25.179" v="647" actId="1076"/>
          <ac:picMkLst>
            <pc:docMk/>
            <pc:sldMk cId="2303631310" sldId="766"/>
            <ac:picMk id="6" creationId="{0A0B090C-D4A2-1583-B3B2-ECC73ACFA458}"/>
          </ac:picMkLst>
        </pc:picChg>
        <pc:picChg chg="del">
          <ac:chgData name="Bannon Laura" userId="6194351c-ccc5-4e58-8e94-e3583af65211" providerId="ADAL" clId="{580A228B-E74E-4A8E-8F99-80A0EE270BFF}" dt="2023-06-12T14:24:04.793" v="593" actId="478"/>
          <ac:picMkLst>
            <pc:docMk/>
            <pc:sldMk cId="2303631310" sldId="766"/>
            <ac:picMk id="8" creationId="{98825933-053C-688A-1405-E976AC0EBEE3}"/>
          </ac:picMkLst>
        </pc:picChg>
        <pc:picChg chg="add mod">
          <ac:chgData name="Bannon Laura" userId="6194351c-ccc5-4e58-8e94-e3583af65211" providerId="ADAL" clId="{580A228B-E74E-4A8E-8F99-80A0EE270BFF}" dt="2023-06-12T14:26:22.348" v="646" actId="1076"/>
          <ac:picMkLst>
            <pc:docMk/>
            <pc:sldMk cId="2303631310" sldId="766"/>
            <ac:picMk id="9" creationId="{2E396C96-8864-CD5F-F15A-C1F76017E444}"/>
          </ac:picMkLst>
        </pc:picChg>
        <pc:picChg chg="del">
          <ac:chgData name="Bannon Laura" userId="6194351c-ccc5-4e58-8e94-e3583af65211" providerId="ADAL" clId="{580A228B-E74E-4A8E-8F99-80A0EE270BFF}" dt="2023-06-12T14:24:07.749" v="597" actId="478"/>
          <ac:picMkLst>
            <pc:docMk/>
            <pc:sldMk cId="2303631310" sldId="766"/>
            <ac:picMk id="10" creationId="{F5F39360-C75F-5368-84B7-1CD0DC9F1559}"/>
          </ac:picMkLst>
        </pc:picChg>
        <pc:picChg chg="del">
          <ac:chgData name="Bannon Laura" userId="6194351c-ccc5-4e58-8e94-e3583af65211" providerId="ADAL" clId="{580A228B-E74E-4A8E-8F99-80A0EE270BFF}" dt="2023-06-12T14:24:05.624" v="594" actId="478"/>
          <ac:picMkLst>
            <pc:docMk/>
            <pc:sldMk cId="2303631310" sldId="766"/>
            <ac:picMk id="18" creationId="{006B380B-0EB9-F464-06DD-ED2A4F5E0672}"/>
          </ac:picMkLst>
        </pc:picChg>
        <pc:picChg chg="del">
          <ac:chgData name="Bannon Laura" userId="6194351c-ccc5-4e58-8e94-e3583af65211" providerId="ADAL" clId="{580A228B-E74E-4A8E-8F99-80A0EE270BFF}" dt="2023-06-12T14:24:07.204" v="596" actId="478"/>
          <ac:picMkLst>
            <pc:docMk/>
            <pc:sldMk cId="2303631310" sldId="766"/>
            <ac:picMk id="20" creationId="{9194168F-102C-F41B-EE08-B7F48CEBCAE4}"/>
          </ac:picMkLst>
        </pc:picChg>
        <pc:cxnChg chg="add mod">
          <ac:chgData name="Bannon Laura" userId="6194351c-ccc5-4e58-8e94-e3583af65211" providerId="ADAL" clId="{580A228B-E74E-4A8E-8F99-80A0EE270BFF}" dt="2023-06-12T14:26:28.644" v="648" actId="1076"/>
          <ac:cxnSpMkLst>
            <pc:docMk/>
            <pc:sldMk cId="2303631310" sldId="766"/>
            <ac:cxnSpMk id="11" creationId="{B556D075-0BF4-E848-4BEB-FA8F0FAF5D53}"/>
          </ac:cxnSpMkLst>
        </pc:cxnChg>
        <pc:cxnChg chg="del">
          <ac:chgData name="Bannon Laura" userId="6194351c-ccc5-4e58-8e94-e3583af65211" providerId="ADAL" clId="{580A228B-E74E-4A8E-8F99-80A0EE270BFF}" dt="2023-06-12T14:24:06.643" v="595" actId="478"/>
          <ac:cxnSpMkLst>
            <pc:docMk/>
            <pc:sldMk cId="2303631310" sldId="766"/>
            <ac:cxnSpMk id="12" creationId="{B5D40EB3-F503-74A4-9A17-4CB063C06994}"/>
          </ac:cxnSpMkLst>
        </pc:cxnChg>
      </pc:sldChg>
    </pc:docChg>
  </pc:docChgLst>
  <pc:docChgLst>
    <pc:chgData name="Orkola Oona" userId="S::oona.orkola@maanmittauslaitos.fi::25db5a8e-79d3-416e-8b54-f28338f90743" providerId="AD" clId="Web-{B4295B96-8AAA-4590-A442-15C21C78B409}"/>
    <pc:docChg chg="addSld modSld">
      <pc:chgData name="Orkola Oona" userId="S::oona.orkola@maanmittauslaitos.fi::25db5a8e-79d3-416e-8b54-f28338f90743" providerId="AD" clId="Web-{B4295B96-8AAA-4590-A442-15C21C78B409}" dt="2023-06-13T05:52:12.271" v="9"/>
      <pc:docMkLst>
        <pc:docMk/>
      </pc:docMkLst>
      <pc:sldChg chg="addSp delSp modSp">
        <pc:chgData name="Orkola Oona" userId="S::oona.orkola@maanmittauslaitos.fi::25db5a8e-79d3-416e-8b54-f28338f90743" providerId="AD" clId="Web-{B4295B96-8AAA-4590-A442-15C21C78B409}" dt="2023-06-13T05:51:59.709" v="8" actId="1076"/>
        <pc:sldMkLst>
          <pc:docMk/>
          <pc:sldMk cId="142233072" sldId="754"/>
        </pc:sldMkLst>
        <pc:spChg chg="del">
          <ac:chgData name="Orkola Oona" userId="S::oona.orkola@maanmittauslaitos.fi::25db5a8e-79d3-416e-8b54-f28338f90743" providerId="AD" clId="Web-{B4295B96-8AAA-4590-A442-15C21C78B409}" dt="2023-06-13T05:51:31.052" v="3"/>
          <ac:spMkLst>
            <pc:docMk/>
            <pc:sldMk cId="142233072" sldId="754"/>
            <ac:spMk id="2" creationId="{30B03807-391D-EB8F-48D5-25598AA99E8A}"/>
          </ac:spMkLst>
        </pc:spChg>
        <pc:spChg chg="del">
          <ac:chgData name="Orkola Oona" userId="S::oona.orkola@maanmittauslaitos.fi::25db5a8e-79d3-416e-8b54-f28338f90743" providerId="AD" clId="Web-{B4295B96-8AAA-4590-A442-15C21C78B409}" dt="2023-06-13T05:51:17.599" v="0"/>
          <ac:spMkLst>
            <pc:docMk/>
            <pc:sldMk cId="142233072" sldId="754"/>
            <ac:spMk id="3" creationId="{A8A0151A-C042-94F4-3621-F118E641B7A6}"/>
          </ac:spMkLst>
        </pc:spChg>
        <pc:spChg chg="add del mod">
          <ac:chgData name="Orkola Oona" userId="S::oona.orkola@maanmittauslaitos.fi::25db5a8e-79d3-416e-8b54-f28338f90743" providerId="AD" clId="Web-{B4295B96-8AAA-4590-A442-15C21C78B409}" dt="2023-06-13T05:51:35.912" v="5"/>
          <ac:spMkLst>
            <pc:docMk/>
            <pc:sldMk cId="142233072" sldId="754"/>
            <ac:spMk id="9" creationId="{BF364012-9919-EBD7-E4F4-4A68CA5CFA0C}"/>
          </ac:spMkLst>
        </pc:spChg>
        <pc:picChg chg="add mod ord">
          <ac:chgData name="Orkola Oona" userId="S::oona.orkola@maanmittauslaitos.fi::25db5a8e-79d3-416e-8b54-f28338f90743" providerId="AD" clId="Web-{B4295B96-8AAA-4590-A442-15C21C78B409}" dt="2023-06-13T05:51:59.709" v="8" actId="1076"/>
          <ac:picMkLst>
            <pc:docMk/>
            <pc:sldMk cId="142233072" sldId="754"/>
            <ac:picMk id="7" creationId="{972BD540-9537-C329-6C34-ECBB83D0FEC1}"/>
          </ac:picMkLst>
        </pc:picChg>
      </pc:sldChg>
      <pc:sldChg chg="new">
        <pc:chgData name="Orkola Oona" userId="S::oona.orkola@maanmittauslaitos.fi::25db5a8e-79d3-416e-8b54-f28338f90743" providerId="AD" clId="Web-{B4295B96-8AAA-4590-A442-15C21C78B409}" dt="2023-06-13T05:52:12.271" v="9"/>
        <pc:sldMkLst>
          <pc:docMk/>
          <pc:sldMk cId="3935041540" sldId="767"/>
        </pc:sldMkLst>
      </pc:sldChg>
    </pc:docChg>
  </pc:docChgLst>
  <pc:docChgLst>
    <pc:chgData name="Kekola Miika" userId="S::miika.kekola@maanmittauslaitos.fi::1ee5525f-e5e6-4e41-9e51-b5f4d65711df" providerId="AD" clId="Web-{D9E01D7F-343D-4B41-A229-CE500A1A5286}"/>
    <pc:docChg chg="addSld delSld modSld">
      <pc:chgData name="Kekola Miika" userId="S::miika.kekola@maanmittauslaitos.fi::1ee5525f-e5e6-4e41-9e51-b5f4d65711df" providerId="AD" clId="Web-{D9E01D7F-343D-4B41-A229-CE500A1A5286}" dt="2023-06-13T07:47:28.839" v="37" actId="20577"/>
      <pc:docMkLst>
        <pc:docMk/>
      </pc:docMkLst>
      <pc:sldChg chg="del">
        <pc:chgData name="Kekola Miika" userId="S::miika.kekola@maanmittauslaitos.fi::1ee5525f-e5e6-4e41-9e51-b5f4d65711df" providerId="AD" clId="Web-{D9E01D7F-343D-4B41-A229-CE500A1A5286}" dt="2023-06-13T07:45:28.478" v="7"/>
        <pc:sldMkLst>
          <pc:docMk/>
          <pc:sldMk cId="1870501755" sldId="757"/>
        </pc:sldMkLst>
      </pc:sldChg>
      <pc:sldChg chg="add">
        <pc:chgData name="Kekola Miika" userId="S::miika.kekola@maanmittauslaitos.fi::1ee5525f-e5e6-4e41-9e51-b5f4d65711df" providerId="AD" clId="Web-{D9E01D7F-343D-4B41-A229-CE500A1A5286}" dt="2023-06-13T07:44:46.603" v="0"/>
        <pc:sldMkLst>
          <pc:docMk/>
          <pc:sldMk cId="2380868214" sldId="768"/>
        </pc:sldMkLst>
      </pc:sldChg>
      <pc:sldChg chg="add">
        <pc:chgData name="Kekola Miika" userId="S::miika.kekola@maanmittauslaitos.fi::1ee5525f-e5e6-4e41-9e51-b5f4d65711df" providerId="AD" clId="Web-{D9E01D7F-343D-4B41-A229-CE500A1A5286}" dt="2023-06-13T07:44:46.884" v="1"/>
        <pc:sldMkLst>
          <pc:docMk/>
          <pc:sldMk cId="990290975" sldId="769"/>
        </pc:sldMkLst>
      </pc:sldChg>
      <pc:sldChg chg="modSp add">
        <pc:chgData name="Kekola Miika" userId="S::miika.kekola@maanmittauslaitos.fi::1ee5525f-e5e6-4e41-9e51-b5f4d65711df" providerId="AD" clId="Web-{D9E01D7F-343D-4B41-A229-CE500A1A5286}" dt="2023-06-13T07:47:28.839" v="37" actId="20577"/>
        <pc:sldMkLst>
          <pc:docMk/>
          <pc:sldMk cId="2067159058" sldId="770"/>
        </pc:sldMkLst>
        <pc:spChg chg="mod">
          <ac:chgData name="Kekola Miika" userId="S::miika.kekola@maanmittauslaitos.fi::1ee5525f-e5e6-4e41-9e51-b5f4d65711df" providerId="AD" clId="Web-{D9E01D7F-343D-4B41-A229-CE500A1A5286}" dt="2023-06-13T07:47:08.698" v="26" actId="20577"/>
          <ac:spMkLst>
            <pc:docMk/>
            <pc:sldMk cId="2067159058" sldId="770"/>
            <ac:spMk id="23" creationId="{D7D681D4-FD5A-4A5D-B07A-6F6A067B0A24}"/>
          </ac:spMkLst>
        </pc:spChg>
        <pc:spChg chg="mod">
          <ac:chgData name="Kekola Miika" userId="S::miika.kekola@maanmittauslaitos.fi::1ee5525f-e5e6-4e41-9e51-b5f4d65711df" providerId="AD" clId="Web-{D9E01D7F-343D-4B41-A229-CE500A1A5286}" dt="2023-06-13T07:47:28.839" v="37" actId="20577"/>
          <ac:spMkLst>
            <pc:docMk/>
            <pc:sldMk cId="2067159058" sldId="770"/>
            <ac:spMk id="24" creationId="{7F93D664-03CC-4BE5-A187-ED8DE1A7EE0B}"/>
          </ac:spMkLst>
        </pc:spChg>
      </pc:sldChg>
      <pc:sldChg chg="add">
        <pc:chgData name="Kekola Miika" userId="S::miika.kekola@maanmittauslaitos.fi::1ee5525f-e5e6-4e41-9e51-b5f4d65711df" providerId="AD" clId="Web-{D9E01D7F-343D-4B41-A229-CE500A1A5286}" dt="2023-06-13T07:44:47.431" v="3"/>
        <pc:sldMkLst>
          <pc:docMk/>
          <pc:sldMk cId="2582269274" sldId="771"/>
        </pc:sldMkLst>
      </pc:sldChg>
      <pc:sldChg chg="add">
        <pc:chgData name="Kekola Miika" userId="S::miika.kekola@maanmittauslaitos.fi::1ee5525f-e5e6-4e41-9e51-b5f4d65711df" providerId="AD" clId="Web-{D9E01D7F-343D-4B41-A229-CE500A1A5286}" dt="2023-06-13T07:44:47.712" v="4"/>
        <pc:sldMkLst>
          <pc:docMk/>
          <pc:sldMk cId="210407554" sldId="772"/>
        </pc:sldMkLst>
      </pc:sldChg>
      <pc:sldChg chg="add">
        <pc:chgData name="Kekola Miika" userId="S::miika.kekola@maanmittauslaitos.fi::1ee5525f-e5e6-4e41-9e51-b5f4d65711df" providerId="AD" clId="Web-{D9E01D7F-343D-4B41-A229-CE500A1A5286}" dt="2023-06-13T07:44:47.993" v="5"/>
        <pc:sldMkLst>
          <pc:docMk/>
          <pc:sldMk cId="2502746303" sldId="773"/>
        </pc:sldMkLst>
      </pc:sldChg>
      <pc:sldChg chg="add">
        <pc:chgData name="Kekola Miika" userId="S::miika.kekola@maanmittauslaitos.fi::1ee5525f-e5e6-4e41-9e51-b5f4d65711df" providerId="AD" clId="Web-{D9E01D7F-343D-4B41-A229-CE500A1A5286}" dt="2023-06-13T07:44:48.306" v="6"/>
        <pc:sldMkLst>
          <pc:docMk/>
          <pc:sldMk cId="4043817072" sldId="774"/>
        </pc:sldMkLst>
      </pc:sldChg>
      <pc:sldMasterChg chg="addSldLayout">
        <pc:chgData name="Kekola Miika" userId="S::miika.kekola@maanmittauslaitos.fi::1ee5525f-e5e6-4e41-9e51-b5f4d65711df" providerId="AD" clId="Web-{D9E01D7F-343D-4B41-A229-CE500A1A5286}" dt="2023-06-13T07:44:48.306" v="6"/>
        <pc:sldMasterMkLst>
          <pc:docMk/>
          <pc:sldMasterMk cId="2596252826" sldId="2147483648"/>
        </pc:sldMasterMkLst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3665575576" sldId="214748370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154509361" sldId="214748371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412421849" sldId="214748371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914659781" sldId="214748371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3834437720" sldId="214748371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802028005" sldId="214748371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797165383" sldId="214748371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962773915" sldId="214748371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4127264066" sldId="214748371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100895433" sldId="214748371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3732087659" sldId="214748371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133403287" sldId="214748372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972403518" sldId="214748372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1226641533" sldId="214748372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761322294" sldId="214748372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104749194" sldId="214748372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1765232863" sldId="214748372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1505642759" sldId="214748372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341460383" sldId="214748372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3407740341" sldId="214748372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4153941607" sldId="214748372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717770730" sldId="214748373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634311159" sldId="214748373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652389321" sldId="214748373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3860019474" sldId="214748373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828630573" sldId="214748373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263791465" sldId="214748373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3572788315" sldId="214748373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2032500441" sldId="214748373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1654983124" sldId="214748373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1310413490" sldId="214748373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603" v="0"/>
          <pc:sldLayoutMkLst>
            <pc:docMk/>
            <pc:sldMasterMk cId="2596252826" sldId="2147483648"/>
            <pc:sldLayoutMk cId="819128830" sldId="214748374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3665575576" sldId="214748374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154509361" sldId="214748374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412421849" sldId="214748374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914659781" sldId="214748374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3834437720" sldId="214748374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802028005" sldId="214748374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797165383" sldId="214748374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962773915" sldId="214748374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4127264066" sldId="214748374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100895433" sldId="214748375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3732087659" sldId="214748375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133403287" sldId="214748375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972403518" sldId="214748375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1226641533" sldId="214748375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761322294" sldId="214748375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104749194" sldId="214748375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1765232863" sldId="214748375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1505642759" sldId="214748375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341460383" sldId="214748375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3407740341" sldId="214748376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4153941607" sldId="214748376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717770730" sldId="214748376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634311159" sldId="214748376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652389321" sldId="214748376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3860019474" sldId="214748376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828630573" sldId="214748376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263791465" sldId="214748376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3572788315" sldId="214748376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2032500441" sldId="214748376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1654983124" sldId="214748377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1310413490" sldId="214748377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6.884" v="1"/>
          <pc:sldLayoutMkLst>
            <pc:docMk/>
            <pc:sldMasterMk cId="2596252826" sldId="2147483648"/>
            <pc:sldLayoutMk cId="819128830" sldId="214748377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3665575576" sldId="214748377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154509361" sldId="214748377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412421849" sldId="214748377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914659781" sldId="214748377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3834437720" sldId="214748377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802028005" sldId="214748377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797165383" sldId="214748377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962773915" sldId="214748378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4127264066" sldId="214748378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100895433" sldId="214748378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3732087659" sldId="214748378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133403287" sldId="214748378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972403518" sldId="214748378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1226641533" sldId="214748378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761322294" sldId="214748378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104749194" sldId="214748378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1765232863" sldId="214748378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1505642759" sldId="214748379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341460383" sldId="214748379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3407740341" sldId="214748379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4153941607" sldId="214748379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717770730" sldId="214748379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634311159" sldId="214748379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652389321" sldId="214748379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3860019474" sldId="214748379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828630573" sldId="214748379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263791465" sldId="214748379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3572788315" sldId="214748380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2032500441" sldId="214748380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1654983124" sldId="214748380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1310413490" sldId="214748380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150" v="2"/>
          <pc:sldLayoutMkLst>
            <pc:docMk/>
            <pc:sldMasterMk cId="2596252826" sldId="2147483648"/>
            <pc:sldLayoutMk cId="819128830" sldId="214748380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3665575576" sldId="214748380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154509361" sldId="214748380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412421849" sldId="214748380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914659781" sldId="214748380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3834437720" sldId="214748380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802028005" sldId="214748381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797165383" sldId="214748381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962773915" sldId="214748381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4127264066" sldId="214748381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100895433" sldId="214748381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3732087659" sldId="214748381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133403287" sldId="214748381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972403518" sldId="214748381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1226641533" sldId="214748381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761322294" sldId="214748381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104749194" sldId="214748382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1765232863" sldId="214748382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1505642759" sldId="214748382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341460383" sldId="214748382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3407740341" sldId="214748382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4153941607" sldId="214748382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717770730" sldId="214748382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634311159" sldId="214748382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652389321" sldId="214748382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3860019474" sldId="214748382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828630573" sldId="214748383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263791465" sldId="214748383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3572788315" sldId="214748383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2032500441" sldId="214748383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1654983124" sldId="214748383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1310413490" sldId="214748383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431" v="3"/>
          <pc:sldLayoutMkLst>
            <pc:docMk/>
            <pc:sldMasterMk cId="2596252826" sldId="2147483648"/>
            <pc:sldLayoutMk cId="819128830" sldId="214748383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3665575576" sldId="214748383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154509361" sldId="214748383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412421849" sldId="214748383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914659781" sldId="214748384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3834437720" sldId="214748384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802028005" sldId="214748384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797165383" sldId="214748384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962773915" sldId="214748384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4127264066" sldId="214748384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100895433" sldId="214748384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3732087659" sldId="214748384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133403287" sldId="214748384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972403518" sldId="214748384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1226641533" sldId="214748385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761322294" sldId="214748385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104749194" sldId="214748385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1765232863" sldId="214748385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1505642759" sldId="214748385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341460383" sldId="214748385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3407740341" sldId="214748385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4153941607" sldId="214748385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717770730" sldId="214748385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634311159" sldId="214748385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652389321" sldId="214748386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3860019474" sldId="214748386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828630573" sldId="214748386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263791465" sldId="214748386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3572788315" sldId="214748386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2032500441" sldId="214748386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1654983124" sldId="214748386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1310413490" sldId="214748386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712" v="4"/>
          <pc:sldLayoutMkLst>
            <pc:docMk/>
            <pc:sldMasterMk cId="2596252826" sldId="2147483648"/>
            <pc:sldLayoutMk cId="819128830" sldId="214748386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3665575576" sldId="214748386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154509361" sldId="214748387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412421849" sldId="214748387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914659781" sldId="214748387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3834437720" sldId="214748387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802028005" sldId="214748387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797165383" sldId="214748387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962773915" sldId="214748387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4127264066" sldId="214748387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100895433" sldId="214748387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3732087659" sldId="214748387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133403287" sldId="214748388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972403518" sldId="214748388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1226641533" sldId="214748388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761322294" sldId="214748388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104749194" sldId="214748388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1765232863" sldId="214748388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1505642759" sldId="214748388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341460383" sldId="214748388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3407740341" sldId="214748388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4153941607" sldId="214748388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717770730" sldId="214748389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634311159" sldId="214748389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652389321" sldId="214748389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3860019474" sldId="214748389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828630573" sldId="214748389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263791465" sldId="214748389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3572788315" sldId="214748389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2032500441" sldId="214748389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1654983124" sldId="214748389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1310413490" sldId="214748389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7.993" v="5"/>
          <pc:sldLayoutMkLst>
            <pc:docMk/>
            <pc:sldMasterMk cId="2596252826" sldId="2147483648"/>
            <pc:sldLayoutMk cId="819128830" sldId="214748390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3665575576" sldId="214748390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154509361" sldId="214748390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412421849" sldId="214748390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914659781" sldId="214748390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3834437720" sldId="214748390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802028005" sldId="214748390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797165383" sldId="214748390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962773915" sldId="214748390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4127264066" sldId="214748390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100895433" sldId="214748391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3732087659" sldId="214748391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133403287" sldId="214748391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972403518" sldId="214748391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1226641533" sldId="214748391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761322294" sldId="214748391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104749194" sldId="214748391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1765232863" sldId="214748391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1505642759" sldId="214748391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341460383" sldId="214748391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3407740341" sldId="214748392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4153941607" sldId="214748392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717770730" sldId="2147483922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634311159" sldId="2147483923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652389321" sldId="2147483924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3860019474" sldId="2147483925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828630573" sldId="2147483926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263791465" sldId="2147483927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3572788315" sldId="2147483928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2032500441" sldId="2147483929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1654983124" sldId="2147483930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1310413490" sldId="2147483931"/>
          </pc:sldLayoutMkLst>
        </pc:sldLayoutChg>
        <pc:sldLayoutChg chg="add">
          <pc:chgData name="Kekola Miika" userId="S::miika.kekola@maanmittauslaitos.fi::1ee5525f-e5e6-4e41-9e51-b5f4d65711df" providerId="AD" clId="Web-{D9E01D7F-343D-4B41-A229-CE500A1A5286}" dt="2023-06-13T07:44:48.306" v="6"/>
          <pc:sldLayoutMkLst>
            <pc:docMk/>
            <pc:sldMasterMk cId="2596252826" sldId="2147483648"/>
            <pc:sldLayoutMk cId="819128830" sldId="2147483932"/>
          </pc:sldLayoutMkLst>
        </pc:sldLayoutChg>
      </pc:sldMasterChg>
    </pc:docChg>
  </pc:docChgLst>
  <pc:docChgLst>
    <pc:chgData name="Kekola Miika" userId="S::miika.kekola@maanmittauslaitos.fi::1ee5525f-e5e6-4e41-9e51-b5f4d65711df" providerId="AD" clId="Web-{AD4D0567-3969-46B7-A4FC-6DB6FF81528F}"/>
    <pc:docChg chg="modSld">
      <pc:chgData name="Kekola Miika" userId="S::miika.kekola@maanmittauslaitos.fi::1ee5525f-e5e6-4e41-9e51-b5f4d65711df" providerId="AD" clId="Web-{AD4D0567-3969-46B7-A4FC-6DB6FF81528F}" dt="2023-06-13T09:38:47.279" v="359" actId="20577"/>
      <pc:docMkLst>
        <pc:docMk/>
      </pc:docMkLst>
      <pc:sldChg chg="modSp">
        <pc:chgData name="Kekola Miika" userId="S::miika.kekola@maanmittauslaitos.fi::1ee5525f-e5e6-4e41-9e51-b5f4d65711df" providerId="AD" clId="Web-{AD4D0567-3969-46B7-A4FC-6DB6FF81528F}" dt="2023-06-13T09:38:47.279" v="359" actId="20577"/>
        <pc:sldMkLst>
          <pc:docMk/>
          <pc:sldMk cId="990290975" sldId="769"/>
        </pc:sldMkLst>
        <pc:spChg chg="mod">
          <ac:chgData name="Kekola Miika" userId="S::miika.kekola@maanmittauslaitos.fi::1ee5525f-e5e6-4e41-9e51-b5f4d65711df" providerId="AD" clId="Web-{AD4D0567-3969-46B7-A4FC-6DB6FF81528F}" dt="2023-06-13T09:37:33.121" v="328" actId="1076"/>
          <ac:spMkLst>
            <pc:docMk/>
            <pc:sldMk cId="990290975" sldId="769"/>
            <ac:spMk id="23" creationId="{D7D681D4-FD5A-4A5D-B07A-6F6A067B0A24}"/>
          </ac:spMkLst>
        </pc:spChg>
        <pc:spChg chg="mod">
          <ac:chgData name="Kekola Miika" userId="S::miika.kekola@maanmittauslaitos.fi::1ee5525f-e5e6-4e41-9e51-b5f4d65711df" providerId="AD" clId="Web-{AD4D0567-3969-46B7-A4FC-6DB6FF81528F}" dt="2023-06-13T09:38:47.279" v="359" actId="20577"/>
          <ac:spMkLst>
            <pc:docMk/>
            <pc:sldMk cId="990290975" sldId="769"/>
            <ac:spMk id="24" creationId="{7F93D664-03CC-4BE5-A187-ED8DE1A7EE0B}"/>
          </ac:spMkLst>
        </pc:spChg>
      </pc:sldChg>
      <pc:sldChg chg="modSp">
        <pc:chgData name="Kekola Miika" userId="S::miika.kekola@maanmittauslaitos.fi::1ee5525f-e5e6-4e41-9e51-b5f4d65711df" providerId="AD" clId="Web-{AD4D0567-3969-46B7-A4FC-6DB6FF81528F}" dt="2023-06-13T09:36:20.618" v="323" actId="20577"/>
        <pc:sldMkLst>
          <pc:docMk/>
          <pc:sldMk cId="2067159058" sldId="770"/>
        </pc:sldMkLst>
        <pc:spChg chg="mod">
          <ac:chgData name="Kekola Miika" userId="S::miika.kekola@maanmittauslaitos.fi::1ee5525f-e5e6-4e41-9e51-b5f4d65711df" providerId="AD" clId="Web-{AD4D0567-3969-46B7-A4FC-6DB6FF81528F}" dt="2023-06-13T09:36:20.618" v="323" actId="20577"/>
          <ac:spMkLst>
            <pc:docMk/>
            <pc:sldMk cId="2067159058" sldId="770"/>
            <ac:spMk id="24" creationId="{7F93D664-03CC-4BE5-A187-ED8DE1A7EE0B}"/>
          </ac:spMkLst>
        </pc:spChg>
      </pc:sldChg>
      <pc:sldChg chg="modSp">
        <pc:chgData name="Kekola Miika" userId="S::miika.kekola@maanmittauslaitos.fi::1ee5525f-e5e6-4e41-9e51-b5f4d65711df" providerId="AD" clId="Web-{AD4D0567-3969-46B7-A4FC-6DB6FF81528F}" dt="2023-06-13T09:36:01.837" v="320" actId="20577"/>
        <pc:sldMkLst>
          <pc:docMk/>
          <pc:sldMk cId="2582269274" sldId="771"/>
        </pc:sldMkLst>
        <pc:spChg chg="mod">
          <ac:chgData name="Kekola Miika" userId="S::miika.kekola@maanmittauslaitos.fi::1ee5525f-e5e6-4e41-9e51-b5f4d65711df" providerId="AD" clId="Web-{AD4D0567-3969-46B7-A4FC-6DB6FF81528F}" dt="2023-06-13T09:36:01.837" v="320" actId="20577"/>
          <ac:spMkLst>
            <pc:docMk/>
            <pc:sldMk cId="2582269274" sldId="771"/>
            <ac:spMk id="24" creationId="{7F93D664-03CC-4BE5-A187-ED8DE1A7EE0B}"/>
          </ac:spMkLst>
        </pc:spChg>
      </pc:sldChg>
      <pc:sldChg chg="modSp">
        <pc:chgData name="Kekola Miika" userId="S::miika.kekola@maanmittauslaitos.fi::1ee5525f-e5e6-4e41-9e51-b5f4d65711df" providerId="AD" clId="Web-{AD4D0567-3969-46B7-A4FC-6DB6FF81528F}" dt="2023-06-13T09:32:26.923" v="258" actId="1076"/>
        <pc:sldMkLst>
          <pc:docMk/>
          <pc:sldMk cId="210407554" sldId="772"/>
        </pc:sldMkLst>
        <pc:spChg chg="mod">
          <ac:chgData name="Kekola Miika" userId="S::miika.kekola@maanmittauslaitos.fi::1ee5525f-e5e6-4e41-9e51-b5f4d65711df" providerId="AD" clId="Web-{AD4D0567-3969-46B7-A4FC-6DB6FF81528F}" dt="2023-06-13T09:32:18.642" v="257" actId="20577"/>
          <ac:spMkLst>
            <pc:docMk/>
            <pc:sldMk cId="210407554" sldId="772"/>
            <ac:spMk id="2" creationId="{669BC758-598A-CE5D-204B-7318B9E6220D}"/>
          </ac:spMkLst>
        </pc:spChg>
        <pc:spChg chg="mod">
          <ac:chgData name="Kekola Miika" userId="S::miika.kekola@maanmittauslaitos.fi::1ee5525f-e5e6-4e41-9e51-b5f4d65711df" providerId="AD" clId="Web-{AD4D0567-3969-46B7-A4FC-6DB6FF81528F}" dt="2023-06-13T09:30:34.029" v="248" actId="1076"/>
          <ac:spMkLst>
            <pc:docMk/>
            <pc:sldMk cId="210407554" sldId="772"/>
            <ac:spMk id="23" creationId="{D7D681D4-FD5A-4A5D-B07A-6F6A067B0A24}"/>
          </ac:spMkLst>
        </pc:spChg>
        <pc:spChg chg="mod">
          <ac:chgData name="Kekola Miika" userId="S::miika.kekola@maanmittauslaitos.fi::1ee5525f-e5e6-4e41-9e51-b5f4d65711df" providerId="AD" clId="Web-{AD4D0567-3969-46B7-A4FC-6DB6FF81528F}" dt="2023-06-13T09:32:26.923" v="258" actId="1076"/>
          <ac:spMkLst>
            <pc:docMk/>
            <pc:sldMk cId="210407554" sldId="772"/>
            <ac:spMk id="24" creationId="{7F93D664-03CC-4BE5-A187-ED8DE1A7EE0B}"/>
          </ac:spMkLst>
        </pc:spChg>
      </pc:sldChg>
    </pc:docChg>
  </pc:docChgLst>
  <pc:docChgLst>
    <pc:chgData name="Tast Markus" userId="b15c126d-809d-46c3-ade0-f9a84afed37b" providerId="ADAL" clId="{0B7FAC6C-A467-4440-A98F-B01189702C2E}"/>
    <pc:docChg chg="addSld delSld modSld">
      <pc:chgData name="Tast Markus" userId="b15c126d-809d-46c3-ade0-f9a84afed37b" providerId="ADAL" clId="{0B7FAC6C-A467-4440-A98F-B01189702C2E}" dt="2023-06-12T07:34:11.942" v="9"/>
      <pc:docMkLst>
        <pc:docMk/>
      </pc:docMkLst>
      <pc:sldChg chg="add">
        <pc:chgData name="Tast Markus" userId="b15c126d-809d-46c3-ade0-f9a84afed37b" providerId="ADAL" clId="{0B7FAC6C-A467-4440-A98F-B01189702C2E}" dt="2023-06-12T07:33:49.857" v="8"/>
        <pc:sldMkLst>
          <pc:docMk/>
          <pc:sldMk cId="1571459111" sldId="654"/>
        </pc:sldMkLst>
      </pc:sldChg>
      <pc:sldChg chg="add">
        <pc:chgData name="Tast Markus" userId="b15c126d-809d-46c3-ade0-f9a84afed37b" providerId="ADAL" clId="{0B7FAC6C-A467-4440-A98F-B01189702C2E}" dt="2023-06-12T07:33:23.256" v="6"/>
        <pc:sldMkLst>
          <pc:docMk/>
          <pc:sldMk cId="3719438513" sldId="660"/>
        </pc:sldMkLst>
      </pc:sldChg>
      <pc:sldChg chg="add">
        <pc:chgData name="Tast Markus" userId="b15c126d-809d-46c3-ade0-f9a84afed37b" providerId="ADAL" clId="{0B7FAC6C-A467-4440-A98F-B01189702C2E}" dt="2023-06-12T07:33:23.256" v="6"/>
        <pc:sldMkLst>
          <pc:docMk/>
          <pc:sldMk cId="2255512180" sldId="661"/>
        </pc:sldMkLst>
      </pc:sldChg>
      <pc:sldChg chg="add">
        <pc:chgData name="Tast Markus" userId="b15c126d-809d-46c3-ade0-f9a84afed37b" providerId="ADAL" clId="{0B7FAC6C-A467-4440-A98F-B01189702C2E}" dt="2023-06-12T07:34:11.942" v="9"/>
        <pc:sldMkLst>
          <pc:docMk/>
          <pc:sldMk cId="3927335297" sldId="663"/>
        </pc:sldMkLst>
      </pc:sldChg>
      <pc:sldChg chg="add">
        <pc:chgData name="Tast Markus" userId="b15c126d-809d-46c3-ade0-f9a84afed37b" providerId="ADAL" clId="{0B7FAC6C-A467-4440-A98F-B01189702C2E}" dt="2023-06-12T07:33:23.256" v="6"/>
        <pc:sldMkLst>
          <pc:docMk/>
          <pc:sldMk cId="3382812512" sldId="676"/>
        </pc:sldMkLst>
      </pc:sldChg>
      <pc:sldChg chg="add">
        <pc:chgData name="Tast Markus" userId="b15c126d-809d-46c3-ade0-f9a84afed37b" providerId="ADAL" clId="{0B7FAC6C-A467-4440-A98F-B01189702C2E}" dt="2023-06-12T07:33:23.256" v="6"/>
        <pc:sldMkLst>
          <pc:docMk/>
          <pc:sldMk cId="2340030942" sldId="677"/>
        </pc:sldMkLst>
      </pc:sldChg>
      <pc:sldChg chg="add">
        <pc:chgData name="Tast Markus" userId="b15c126d-809d-46c3-ade0-f9a84afed37b" providerId="ADAL" clId="{0B7FAC6C-A467-4440-A98F-B01189702C2E}" dt="2023-06-12T07:33:23.256" v="6"/>
        <pc:sldMkLst>
          <pc:docMk/>
          <pc:sldMk cId="4081481364" sldId="682"/>
        </pc:sldMkLst>
      </pc:sldChg>
      <pc:sldChg chg="modSp mod">
        <pc:chgData name="Tast Markus" userId="b15c126d-809d-46c3-ade0-f9a84afed37b" providerId="ADAL" clId="{0B7FAC6C-A467-4440-A98F-B01189702C2E}" dt="2023-06-12T07:32:38.626" v="5" actId="20577"/>
        <pc:sldMkLst>
          <pc:docMk/>
          <pc:sldMk cId="746055636" sldId="688"/>
        </pc:sldMkLst>
        <pc:spChg chg="mod">
          <ac:chgData name="Tast Markus" userId="b15c126d-809d-46c3-ade0-f9a84afed37b" providerId="ADAL" clId="{0B7FAC6C-A467-4440-A98F-B01189702C2E}" dt="2023-06-12T07:32:20.610" v="1" actId="20577"/>
          <ac:spMkLst>
            <pc:docMk/>
            <pc:sldMk cId="746055636" sldId="688"/>
            <ac:spMk id="3" creationId="{03CFF2D9-3823-A63B-0360-921DAA821322}"/>
          </ac:spMkLst>
        </pc:spChg>
        <pc:spChg chg="mod">
          <ac:chgData name="Tast Markus" userId="b15c126d-809d-46c3-ade0-f9a84afed37b" providerId="ADAL" clId="{0B7FAC6C-A467-4440-A98F-B01189702C2E}" dt="2023-06-12T07:32:38.626" v="5" actId="20577"/>
          <ac:spMkLst>
            <pc:docMk/>
            <pc:sldMk cId="746055636" sldId="688"/>
            <ac:spMk id="7" creationId="{BBA7842F-D31C-4BEE-AA89-737126A3E371}"/>
          </ac:spMkLst>
        </pc:spChg>
      </pc:sldChg>
      <pc:sldChg chg="add">
        <pc:chgData name="Tast Markus" userId="b15c126d-809d-46c3-ade0-f9a84afed37b" providerId="ADAL" clId="{0B7FAC6C-A467-4440-A98F-B01189702C2E}" dt="2023-06-12T07:33:23.256" v="6"/>
        <pc:sldMkLst>
          <pc:docMk/>
          <pc:sldMk cId="1179755140" sldId="724"/>
        </pc:sldMkLst>
      </pc:sldChg>
      <pc:sldChg chg="add">
        <pc:chgData name="Tast Markus" userId="b15c126d-809d-46c3-ade0-f9a84afed37b" providerId="ADAL" clId="{0B7FAC6C-A467-4440-A98F-B01189702C2E}" dt="2023-06-12T07:34:11.942" v="9"/>
        <pc:sldMkLst>
          <pc:docMk/>
          <pc:sldMk cId="3776730649" sldId="725"/>
        </pc:sldMkLst>
      </pc:sldChg>
      <pc:sldChg chg="add setBg">
        <pc:chgData name="Tast Markus" userId="b15c126d-809d-46c3-ade0-f9a84afed37b" providerId="ADAL" clId="{0B7FAC6C-A467-4440-A98F-B01189702C2E}" dt="2023-06-12T07:33:23.256" v="6"/>
        <pc:sldMkLst>
          <pc:docMk/>
          <pc:sldMk cId="4004626292" sldId="726"/>
        </pc:sldMkLst>
      </pc:sldChg>
      <pc:sldChg chg="add">
        <pc:chgData name="Tast Markus" userId="b15c126d-809d-46c3-ade0-f9a84afed37b" providerId="ADAL" clId="{0B7FAC6C-A467-4440-A98F-B01189702C2E}" dt="2023-06-12T07:33:23.256" v="6"/>
        <pc:sldMkLst>
          <pc:docMk/>
          <pc:sldMk cId="16166666" sldId="727"/>
        </pc:sldMkLst>
      </pc:sldChg>
      <pc:sldChg chg="add">
        <pc:chgData name="Tast Markus" userId="b15c126d-809d-46c3-ade0-f9a84afed37b" providerId="ADAL" clId="{0B7FAC6C-A467-4440-A98F-B01189702C2E}" dt="2023-06-12T07:33:23.256" v="6"/>
        <pc:sldMkLst>
          <pc:docMk/>
          <pc:sldMk cId="2176338930" sldId="728"/>
        </pc:sldMkLst>
      </pc:sldChg>
      <pc:sldChg chg="del">
        <pc:chgData name="Tast Markus" userId="b15c126d-809d-46c3-ade0-f9a84afed37b" providerId="ADAL" clId="{0B7FAC6C-A467-4440-A98F-B01189702C2E}" dt="2023-06-12T07:33:27.108" v="7" actId="47"/>
        <pc:sldMkLst>
          <pc:docMk/>
          <pc:sldMk cId="4283316810" sldId="755"/>
        </pc:sldMkLst>
      </pc:sldChg>
    </pc:docChg>
  </pc:docChgLst>
  <pc:docChgLst>
    <pc:chgData name="Tiilikainen Piia" userId="S::piia.tiilikainen@maanmittauslaitos.fi::1bd78b5a-f829-4f8f-95dc-12404a0a867f" providerId="AD" clId="Web-{DB56B3DA-66A4-426A-BEAB-52E6D3A07A55}"/>
    <pc:docChg chg="modSld">
      <pc:chgData name="Tiilikainen Piia" userId="S::piia.tiilikainen@maanmittauslaitos.fi::1bd78b5a-f829-4f8f-95dc-12404a0a867f" providerId="AD" clId="Web-{DB56B3DA-66A4-426A-BEAB-52E6D3A07A55}" dt="2023-06-12T11:49:22.995" v="55" actId="20577"/>
      <pc:docMkLst>
        <pc:docMk/>
      </pc:docMkLst>
      <pc:sldChg chg="modSp">
        <pc:chgData name="Tiilikainen Piia" userId="S::piia.tiilikainen@maanmittauslaitos.fi::1bd78b5a-f829-4f8f-95dc-12404a0a867f" providerId="AD" clId="Web-{DB56B3DA-66A4-426A-BEAB-52E6D3A07A55}" dt="2023-06-12T11:49:22.995" v="55" actId="20577"/>
        <pc:sldMkLst>
          <pc:docMk/>
          <pc:sldMk cId="2530903236" sldId="751"/>
        </pc:sldMkLst>
        <pc:spChg chg="mod">
          <ac:chgData name="Tiilikainen Piia" userId="S::piia.tiilikainen@maanmittauslaitos.fi::1bd78b5a-f829-4f8f-95dc-12404a0a867f" providerId="AD" clId="Web-{DB56B3DA-66A4-426A-BEAB-52E6D3A07A55}" dt="2023-06-12T11:49:22.995" v="55" actId="20577"/>
          <ac:spMkLst>
            <pc:docMk/>
            <pc:sldMk cId="2530903236" sldId="751"/>
            <ac:spMk id="4" creationId="{F5143016-17D2-4AD3-A2A1-EEDD9A05FCCC}"/>
          </ac:spMkLst>
        </pc:spChg>
      </pc:sldChg>
    </pc:docChg>
  </pc:docChgLst>
  <pc:docChgLst>
    <pc:chgData name="Tiilikainen Piia" userId="S::piia.tiilikainen@maanmittauslaitos.fi::1bd78b5a-f829-4f8f-95dc-12404a0a867f" providerId="AD" clId="Web-{D95DA103-1382-4E6C-B848-C654B79B2B66}"/>
    <pc:docChg chg="modSld">
      <pc:chgData name="Tiilikainen Piia" userId="S::piia.tiilikainen@maanmittauslaitos.fi::1bd78b5a-f829-4f8f-95dc-12404a0a867f" providerId="AD" clId="Web-{D95DA103-1382-4E6C-B848-C654B79B2B66}" dt="2023-06-13T08:53:04.210" v="1" actId="14100"/>
      <pc:docMkLst>
        <pc:docMk/>
      </pc:docMkLst>
      <pc:sldChg chg="modSp">
        <pc:chgData name="Tiilikainen Piia" userId="S::piia.tiilikainen@maanmittauslaitos.fi::1bd78b5a-f829-4f8f-95dc-12404a0a867f" providerId="AD" clId="Web-{D95DA103-1382-4E6C-B848-C654B79B2B66}" dt="2023-06-13T08:53:04.210" v="1" actId="14100"/>
        <pc:sldMkLst>
          <pc:docMk/>
          <pc:sldMk cId="1993774893" sldId="750"/>
        </pc:sldMkLst>
        <pc:spChg chg="mod">
          <ac:chgData name="Tiilikainen Piia" userId="S::piia.tiilikainen@maanmittauslaitos.fi::1bd78b5a-f829-4f8f-95dc-12404a0a867f" providerId="AD" clId="Web-{D95DA103-1382-4E6C-B848-C654B79B2B66}" dt="2023-06-13T08:52:51.538" v="0" actId="14100"/>
          <ac:spMkLst>
            <pc:docMk/>
            <pc:sldMk cId="1993774893" sldId="750"/>
            <ac:spMk id="4" creationId="{F5143016-17D2-4AD3-A2A1-EEDD9A05FCCC}"/>
          </ac:spMkLst>
        </pc:spChg>
        <pc:picChg chg="mod">
          <ac:chgData name="Tiilikainen Piia" userId="S::piia.tiilikainen@maanmittauslaitos.fi::1bd78b5a-f829-4f8f-95dc-12404a0a867f" providerId="AD" clId="Web-{D95DA103-1382-4E6C-B848-C654B79B2B66}" dt="2023-06-13T08:53:04.210" v="1" actId="14100"/>
          <ac:picMkLst>
            <pc:docMk/>
            <pc:sldMk cId="1993774893" sldId="750"/>
            <ac:picMk id="3" creationId="{E4C734DD-399B-44FF-8D57-8B98078527DB}"/>
          </ac:picMkLst>
        </pc:picChg>
      </pc:sldChg>
    </pc:docChg>
  </pc:docChgLst>
  <pc:docChgLst>
    <pc:chgData name="Bannon Laura" userId="S::laura.haaksiluoto@maanmittauslaitos.fi::6194351c-ccc5-4e58-8e94-e3583af65211" providerId="AD" clId="Web-{CCD528A3-45F0-4339-B390-59C60735EE3C}"/>
    <pc:docChg chg="addSld delSld modSld">
      <pc:chgData name="Bannon Laura" userId="S::laura.haaksiluoto@maanmittauslaitos.fi::6194351c-ccc5-4e58-8e94-e3583af65211" providerId="AD" clId="Web-{CCD528A3-45F0-4339-B390-59C60735EE3C}" dt="2023-06-12T14:28:03.565" v="394"/>
      <pc:docMkLst>
        <pc:docMk/>
      </pc:docMkLst>
      <pc:sldChg chg="del">
        <pc:chgData name="Bannon Laura" userId="S::laura.haaksiluoto@maanmittauslaitos.fi::6194351c-ccc5-4e58-8e94-e3583af65211" providerId="AD" clId="Web-{CCD528A3-45F0-4339-B390-59C60735EE3C}" dt="2023-06-12T14:28:03.565" v="394"/>
        <pc:sldMkLst>
          <pc:docMk/>
          <pc:sldMk cId="142773539" sldId="756"/>
        </pc:sldMkLst>
      </pc:sldChg>
      <pc:sldChg chg="modSp add replId">
        <pc:chgData name="Bannon Laura" userId="S::laura.haaksiluoto@maanmittauslaitos.fi::6194351c-ccc5-4e58-8e94-e3583af65211" providerId="AD" clId="Web-{CCD528A3-45F0-4339-B390-59C60735EE3C}" dt="2023-06-12T13:51:55.794" v="196" actId="20577"/>
        <pc:sldMkLst>
          <pc:docMk/>
          <pc:sldMk cId="541039122" sldId="761"/>
        </pc:sldMkLst>
        <pc:spChg chg="mod">
          <ac:chgData name="Bannon Laura" userId="S::laura.haaksiluoto@maanmittauslaitos.fi::6194351c-ccc5-4e58-8e94-e3583af65211" providerId="AD" clId="Web-{CCD528A3-45F0-4339-B390-59C60735EE3C}" dt="2023-06-12T13:51:55.794" v="196" actId="20577"/>
          <ac:spMkLst>
            <pc:docMk/>
            <pc:sldMk cId="541039122" sldId="761"/>
            <ac:spMk id="5" creationId="{F47DC13D-C083-4A87-8355-D4391001B118}"/>
          </ac:spMkLst>
        </pc:spChg>
        <pc:spChg chg="mod">
          <ac:chgData name="Bannon Laura" userId="S::laura.haaksiluoto@maanmittauslaitos.fi::6194351c-ccc5-4e58-8e94-e3583af65211" providerId="AD" clId="Web-{CCD528A3-45F0-4339-B390-59C60735EE3C}" dt="2023-06-12T13:36:58.071" v="195" actId="20577"/>
          <ac:spMkLst>
            <pc:docMk/>
            <pc:sldMk cId="541039122" sldId="761"/>
            <ac:spMk id="6" creationId="{184D5734-B54C-4F3A-9795-5745F21593A2}"/>
          </ac:spMkLst>
        </pc:spChg>
      </pc:sldChg>
      <pc:sldChg chg="addSp modSp add replId">
        <pc:chgData name="Bannon Laura" userId="S::laura.haaksiluoto@maanmittauslaitos.fi::6194351c-ccc5-4e58-8e94-e3583af65211" providerId="AD" clId="Web-{CCD528A3-45F0-4339-B390-59C60735EE3C}" dt="2023-06-12T13:55:05.858" v="241" actId="1076"/>
        <pc:sldMkLst>
          <pc:docMk/>
          <pc:sldMk cId="2202310496" sldId="762"/>
        </pc:sldMkLst>
        <pc:spChg chg="mod">
          <ac:chgData name="Bannon Laura" userId="S::laura.haaksiluoto@maanmittauslaitos.fi::6194351c-ccc5-4e58-8e94-e3583af65211" providerId="AD" clId="Web-{CCD528A3-45F0-4339-B390-59C60735EE3C}" dt="2023-06-12T13:52:11.560" v="212" actId="20577"/>
          <ac:spMkLst>
            <pc:docMk/>
            <pc:sldMk cId="2202310496" sldId="762"/>
            <ac:spMk id="5" creationId="{F47DC13D-C083-4A87-8355-D4391001B118}"/>
          </ac:spMkLst>
        </pc:spChg>
        <pc:spChg chg="mod">
          <ac:chgData name="Bannon Laura" userId="S::laura.haaksiluoto@maanmittauslaitos.fi::6194351c-ccc5-4e58-8e94-e3583af65211" providerId="AD" clId="Web-{CCD528A3-45F0-4339-B390-59C60735EE3C}" dt="2023-06-12T13:55:01.576" v="240" actId="1076"/>
          <ac:spMkLst>
            <pc:docMk/>
            <pc:sldMk cId="2202310496" sldId="762"/>
            <ac:spMk id="6" creationId="{184D5734-B54C-4F3A-9795-5745F21593A2}"/>
          </ac:spMkLst>
        </pc:spChg>
        <pc:spChg chg="add mod">
          <ac:chgData name="Bannon Laura" userId="S::laura.haaksiluoto@maanmittauslaitos.fi::6194351c-ccc5-4e58-8e94-e3583af65211" providerId="AD" clId="Web-{CCD528A3-45F0-4339-B390-59C60735EE3C}" dt="2023-06-12T13:55:05.858" v="241" actId="1076"/>
          <ac:spMkLst>
            <pc:docMk/>
            <pc:sldMk cId="2202310496" sldId="762"/>
            <ac:spMk id="7" creationId="{69338A3B-5376-CCC9-CEFF-0B0D5E9DA9AD}"/>
          </ac:spMkLst>
        </pc:spChg>
        <pc:picChg chg="add mod">
          <ac:chgData name="Bannon Laura" userId="S::laura.haaksiluoto@maanmittauslaitos.fi::6194351c-ccc5-4e58-8e94-e3583af65211" providerId="AD" clId="Web-{CCD528A3-45F0-4339-B390-59C60735EE3C}" dt="2023-06-12T13:54:55.061" v="239" actId="1076"/>
          <ac:picMkLst>
            <pc:docMk/>
            <pc:sldMk cId="2202310496" sldId="762"/>
            <ac:picMk id="8" creationId="{27214FB8-3AFE-621E-C8EE-071141815BEF}"/>
          </ac:picMkLst>
        </pc:picChg>
      </pc:sldChg>
      <pc:sldChg chg="addSp modSp add replId">
        <pc:chgData name="Bannon Laura" userId="S::laura.haaksiluoto@maanmittauslaitos.fi::6194351c-ccc5-4e58-8e94-e3583af65211" providerId="AD" clId="Web-{CCD528A3-45F0-4339-B390-59C60735EE3C}" dt="2023-06-12T13:58:54.375" v="393" actId="20577"/>
        <pc:sldMkLst>
          <pc:docMk/>
          <pc:sldMk cId="2215367138" sldId="763"/>
        </pc:sldMkLst>
        <pc:spChg chg="mod">
          <ac:chgData name="Bannon Laura" userId="S::laura.haaksiluoto@maanmittauslaitos.fi::6194351c-ccc5-4e58-8e94-e3583af65211" providerId="AD" clId="Web-{CCD528A3-45F0-4339-B390-59C60735EE3C}" dt="2023-06-12T13:56:05.702" v="251" actId="20577"/>
          <ac:spMkLst>
            <pc:docMk/>
            <pc:sldMk cId="2215367138" sldId="763"/>
            <ac:spMk id="5" creationId="{F47DC13D-C083-4A87-8355-D4391001B118}"/>
          </ac:spMkLst>
        </pc:spChg>
        <pc:spChg chg="mod">
          <ac:chgData name="Bannon Laura" userId="S::laura.haaksiluoto@maanmittauslaitos.fi::6194351c-ccc5-4e58-8e94-e3583af65211" providerId="AD" clId="Web-{CCD528A3-45F0-4339-B390-59C60735EE3C}" dt="2023-06-12T13:58:54.375" v="393" actId="20577"/>
          <ac:spMkLst>
            <pc:docMk/>
            <pc:sldMk cId="2215367138" sldId="763"/>
            <ac:spMk id="6" creationId="{184D5734-B54C-4F3A-9795-5745F21593A2}"/>
          </ac:spMkLst>
        </pc:spChg>
        <pc:spChg chg="add mod">
          <ac:chgData name="Bannon Laura" userId="S::laura.haaksiluoto@maanmittauslaitos.fi::6194351c-ccc5-4e58-8e94-e3583af65211" providerId="AD" clId="Web-{CCD528A3-45F0-4339-B390-59C60735EE3C}" dt="2023-06-12T13:58:24.671" v="387" actId="20577"/>
          <ac:spMkLst>
            <pc:docMk/>
            <pc:sldMk cId="2215367138" sldId="763"/>
            <ac:spMk id="7" creationId="{EE15A2DB-8D20-3E0C-8389-44BBBE7E9538}"/>
          </ac:spMkLst>
        </pc:spChg>
      </pc:sldChg>
      <pc:sldChg chg="add replId">
        <pc:chgData name="Bannon Laura" userId="S::laura.haaksiluoto@maanmittauslaitos.fi::6194351c-ccc5-4e58-8e94-e3583af65211" providerId="AD" clId="Web-{CCD528A3-45F0-4339-B390-59C60735EE3C}" dt="2023-06-12T13:32:23.023" v="8"/>
        <pc:sldMkLst>
          <pc:docMk/>
          <pc:sldMk cId="1775999870" sldId="7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3C11418-0FDA-4772-AF0E-76F070C00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99BDFD-0A0E-43F8-B5CE-36A45BE7C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7188-712B-4F06-8585-2AF7FF3CA46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0199CE-1656-47F7-987F-DF44C834A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B1C288-9A19-4FB7-BFB0-93D2A89B1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2B84-C8EC-4B95-8245-04509A974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2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70153-B8E4-468D-9754-EDD8D4A4C86F}" type="datetimeFigureOut">
              <a:rPr lang="fi-FI" smtClean="0"/>
              <a:t>20.6.2023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DCDC-EF19-4E02-9CB6-75B88F00AE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8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15:00-15:10 Lyhyt HTJ intro</a:t>
            </a:r>
            <a:r>
              <a:rPr lang="fi-FI"/>
              <a:t> - 5-10 min, lukujen päivitys (Markus)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15:10-15:25 Rekisteröintiprosessi: Mitä tapahtuu sen jälkeen kun osakeluettelo siirretty</a:t>
            </a:r>
            <a:r>
              <a:rPr lang="fi-FI"/>
              <a:t>? (Suvi V) 10-15 min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15:25-15:40 HTJ Tietopalvelut</a:t>
            </a:r>
            <a:r>
              <a:rPr lang="fi-FI"/>
              <a:t> (Markus) 10-15 min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15:40-15:55 Usein kysytyt kysymykset</a:t>
            </a:r>
            <a:r>
              <a:rPr lang="fi-FI"/>
              <a:t> (Piia juontaja + vastaajia Oona + </a:t>
            </a:r>
            <a:r>
              <a:rPr lang="fi-FI" err="1"/>
              <a:t>Laura+Auli+Miika</a:t>
            </a:r>
            <a:r>
              <a:rPr lang="fi-FI"/>
              <a:t>) 15 min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15:55-16:00 Loppuspiikki</a:t>
            </a:r>
            <a:r>
              <a:rPr lang="fi-FI"/>
              <a:t>: kiitokset, palautelomakkeet, mistä löytyy esitysmateriaalit (Markus) 5 min</a:t>
            </a:r>
            <a:endParaRPr lang="fi-FI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endParaRPr lang="fi-FI"/>
          </a:p>
          <a:p>
            <a:endParaRPr lang="fi-FI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CDC-EF19-4E02-9CB6-75B88F00AE2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389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CDC-EF19-4E02-9CB6-75B88F00AE2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1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SUVI</a:t>
            </a:r>
          </a:p>
          <a:p>
            <a:endParaRPr lang="fi-FI"/>
          </a:p>
          <a:p>
            <a:pPr algn="l" rtl="0" fontAlgn="base"/>
            <a:r>
              <a:rPr lang="fi-FI" sz="1050" b="0" i="0">
                <a:solidFill>
                  <a:srgbClr val="172B4D"/>
                </a:solidFill>
                <a:effectLst/>
                <a:latin typeface="Calibri" panose="020F0502020204030204" pitchFamily="34" charset="0"/>
              </a:rPr>
              <a:t> 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CDC-EF19-4E02-9CB6-75B88F00AE2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83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SUVI</a:t>
            </a:r>
          </a:p>
          <a:p>
            <a:endParaRPr lang="fi-FI"/>
          </a:p>
          <a:p>
            <a:pPr algn="l" rtl="0" fontAlgn="base"/>
            <a:r>
              <a:rPr lang="fi-FI" sz="1050" b="0" i="0">
                <a:solidFill>
                  <a:srgbClr val="172B4D"/>
                </a:solidFill>
                <a:effectLst/>
                <a:latin typeface="Calibri" panose="020F0502020204030204" pitchFamily="34" charset="0"/>
              </a:rPr>
              <a:t> 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CDC-EF19-4E02-9CB6-75B88F00AE2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2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CDC-EF19-4E02-9CB6-75B88F00AE2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1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SUVI</a:t>
            </a:r>
          </a:p>
          <a:p>
            <a:endParaRPr lang="fi-FI"/>
          </a:p>
          <a:p>
            <a:pPr algn="l" rtl="0" fontAlgn="base"/>
            <a:r>
              <a:rPr lang="fi-FI" sz="1050" b="0" i="0">
                <a:solidFill>
                  <a:srgbClr val="172B4D"/>
                </a:solidFill>
                <a:effectLst/>
                <a:latin typeface="Calibri" panose="020F0502020204030204" pitchFamily="34" charset="0"/>
              </a:rPr>
              <a:t> 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CDC-EF19-4E02-9CB6-75B88F00AE23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15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SUVI</a:t>
            </a:r>
          </a:p>
          <a:p>
            <a:endParaRPr lang="fi-FI"/>
          </a:p>
          <a:p>
            <a:pPr algn="l" rtl="0" fontAlgn="base"/>
            <a:r>
              <a:rPr lang="fi-FI" sz="1050" b="0" i="0">
                <a:solidFill>
                  <a:srgbClr val="172B4D"/>
                </a:solidFill>
                <a:effectLst/>
                <a:latin typeface="Calibri" panose="020F0502020204030204" pitchFamily="34" charset="0"/>
              </a:rPr>
              <a:t> 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CDC-EF19-4E02-9CB6-75B88F00AE23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43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 rtl="0" fontAlgn="base">
              <a:buFont typeface="Arial" panose="020B0604020202020204" pitchFamily="34" charset="0"/>
              <a:buNone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CDC-EF19-4E02-9CB6-75B88F00AE23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1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15:00-15:10 Lyhyt HTJ intro</a:t>
            </a:r>
            <a:r>
              <a:rPr lang="fi-FI"/>
              <a:t> - 5-10 min, lukujen päivitys (Markus)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15:10-15:25 Rekisteröintiprosessi: Mitä tapahtuu sen jälkeen kun osakeluettelo siirretty</a:t>
            </a:r>
            <a:r>
              <a:rPr lang="fi-FI"/>
              <a:t>? (Suvi V) 10-15 min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15:25-15:40 HTJ Tietopalvelut</a:t>
            </a:r>
            <a:r>
              <a:rPr lang="fi-FI"/>
              <a:t> (Markus) 10-15 min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15:40-15:55 Usein kysytyt kysymykset</a:t>
            </a:r>
            <a:r>
              <a:rPr lang="fi-FI"/>
              <a:t> (Piia juontaja + vastaajia Oona + </a:t>
            </a:r>
            <a:r>
              <a:rPr lang="fi-FI" err="1"/>
              <a:t>Laura+Auli+Miika</a:t>
            </a:r>
            <a:r>
              <a:rPr lang="fi-FI"/>
              <a:t>) 15 min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fi-FI" b="1"/>
              <a:t>15:55-16:00 Loppuspiikki</a:t>
            </a:r>
            <a:r>
              <a:rPr lang="fi-FI"/>
              <a:t>: kiitokset, palautelomakkeet, mistä löytyy esitysmateriaalit (Markus) 5 min</a:t>
            </a:r>
            <a:endParaRPr lang="fi-FI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endParaRPr lang="fi-FI"/>
          </a:p>
          <a:p>
            <a:endParaRPr lang="fi-FI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CDC-EF19-4E02-9CB6-75B88F00AE23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5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r>
              <a:rPr lang="fi-FI" err="1"/>
              <a:t>tt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Esittäjä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08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40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40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64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32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74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23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64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 userDrawn="1"/>
        </p:nvSpPr>
        <p:spPr>
          <a:xfrm>
            <a:off x="282338" y="3668712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 userDrawn="1"/>
        </p:nvSpPr>
        <p:spPr>
          <a:xfrm>
            <a:off x="8466461" y="3659733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74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94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777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31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38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019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63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79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788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5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2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98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 userDrawn="1"/>
        </p:nvSpPr>
        <p:spPr>
          <a:xfrm>
            <a:off x="838200" y="220326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480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5" y="3496493"/>
            <a:ext cx="2330070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3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r>
              <a:rPr lang="fi-FI" err="1"/>
              <a:t>tt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Esittäjä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75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6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264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087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403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 userDrawn="1"/>
        </p:nvSpPr>
        <p:spPr>
          <a:xfrm>
            <a:off x="838200" y="220326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480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5" y="3496493"/>
            <a:ext cx="2330070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3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7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20.6.2023</a:t>
            </a:fld>
            <a:endParaRPr lang="fi-FI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5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4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5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20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16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77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2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2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  <p:sldLayoutId id="2147483929" r:id="rId29"/>
    <p:sldLayoutId id="2147483930" r:id="rId30"/>
    <p:sldLayoutId id="2147483931" r:id="rId31"/>
    <p:sldLayoutId id="2147483870" r:id="rId32"/>
    <p:sldLayoutId id="2147483838" r:id="rId33"/>
    <p:sldLayoutId id="2147483806" r:id="rId34"/>
    <p:sldLayoutId id="2147483774" r:id="rId35"/>
    <p:sldLayoutId id="2147483742" r:id="rId36"/>
    <p:sldLayoutId id="2147483710" r:id="rId37"/>
    <p:sldLayoutId id="2147483649" r:id="rId38"/>
    <p:sldLayoutId id="2147483650" r:id="rId39"/>
    <p:sldLayoutId id="2147483653" r:id="rId40"/>
    <p:sldLayoutId id="2147483668" r:id="rId41"/>
    <p:sldLayoutId id="2147483661" r:id="rId42"/>
    <p:sldLayoutId id="2147483684" r:id="rId43"/>
    <p:sldLayoutId id="2147483655" r:id="rId44"/>
    <p:sldLayoutId id="2147483932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omi.fi/valtuudet/valtuusasiat/taloyhtion-osakeluettelon-tietojen-kasittely-ja-siirron-hyvaksyminen/fce3b6c284bc46876a1969756e638652" TargetMode="Externa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tj-osakeluettelo.maanmittauslaitos.fi/" TargetMode="Externa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htj-osakeluettelo.maanmittauslaitos.fi/" TargetMode="Externa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kehuoneistorekisteri.fi/tilaisuuksien-materiaal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sakehuoneistorekisteri.fi/siirtopalvelun-kayttoohjeet" TargetMode="External"/><Relationship Id="rId2" Type="http://schemas.openxmlformats.org/officeDocument/2006/relationships/hyperlink" Target="https://www.maanmittauslaitos.fi/huoneistot/ammattilaiskayttajille/huoneistokirjaamisen-kasikirja" TargetMode="Externa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kehuoneistorekisteri.fi/tilaisuuksien-materiaal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jpeg"/><Relationship Id="rId4" Type="http://schemas.openxmlformats.org/officeDocument/2006/relationships/hyperlink" Target="https://link.webropolsurveys.com/S/90FDC6822735EEEE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omi.fi/valtuudet/valtuusasiat/taloyhtion-osakeluettelon-tietojen-kasittely-ja-siirron-hyvaksyminen-ja-valtuutusavaimen-hakeminen/4d36cfd56ffda32158b7ad73b2c061ab" TargetMode="Externa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05" y="2196548"/>
            <a:ext cx="8935278" cy="2244823"/>
          </a:xfrm>
        </p:spPr>
        <p:txBody>
          <a:bodyPr/>
          <a:lstStyle/>
          <a:p>
            <a:pPr algn="ctr"/>
            <a:r>
              <a:rPr lang="fi-FI"/>
              <a:t>Huoneistotietojärjestelmän jatkokurssi isännöitsijöille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58" y="5045212"/>
            <a:ext cx="4947719" cy="529535"/>
          </a:xfrm>
        </p:spPr>
        <p:txBody>
          <a:bodyPr/>
          <a:lstStyle/>
          <a:p>
            <a:r>
              <a:rPr lang="en-GB"/>
              <a:t>13.6.2023 </a:t>
            </a:r>
            <a:r>
              <a:rPr lang="en-GB" err="1"/>
              <a:t>klo</a:t>
            </a:r>
            <a:r>
              <a:rPr lang="en-GB"/>
              <a:t> 15.00 – 16.00 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D4C9A23-4C8E-487C-BF6E-948A2E70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78" y="252411"/>
            <a:ext cx="4198026" cy="14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6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Daytona"/>
              </a:rPr>
              <a:t>Versio 2.0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767646" cy="1056941"/>
          </a:xfrm>
        </p:spPr>
        <p:txBody>
          <a:bodyPr>
            <a:normAutofit/>
          </a:bodyPr>
          <a:lstStyle/>
          <a:p>
            <a:r>
              <a:rPr lang="fi-FI" sz="4900"/>
              <a:t>Suomi.fi HTJ-asiointivaltuudet 2/2</a:t>
            </a:r>
            <a:endParaRPr lang="fi-FI" sz="4000">
              <a:solidFill>
                <a:srgbClr val="72B4CB"/>
              </a:solidFill>
              <a:latin typeface="Arial Rounded MT Bold"/>
              <a:cs typeface="Arial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Taloyhtiön osakeluettelon tietojen käsittely ja siirron hyväksyminen</a:t>
            </a:r>
            <a:endParaRPr lang="fi-FI" sz="2000">
              <a:solidFill>
                <a:schemeClr val="tx1"/>
              </a:solidFill>
              <a:latin typeface="Arial"/>
              <a:cs typeface="Arial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  <a:latin typeface="Arial"/>
                <a:cs typeface="Arial"/>
              </a:rPr>
              <a:t>Tällä valtuudella voi:</a:t>
            </a:r>
          </a:p>
          <a:p>
            <a:pPr marL="685800" lvl="3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tarkistaa ja muokata asunto-osakeyhtiön ja keskinäisen kiinteistöosakeyhtiön osakeluettelon tietoja</a:t>
            </a:r>
          </a:p>
          <a:p>
            <a:pPr marL="685800" lvl="3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hyväksyä osakeluettelon ylläpidon siirtämisen huoneistotietojärjestelmään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  <a:latin typeface="Arial"/>
                <a:cs typeface="Arial"/>
              </a:rPr>
              <a:t>Isännöitsijä (tai hallituksen puheenjohtaja) voi valtuuttaa yhden tai useamman työntekijän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0000"/>
                </a:solidFill>
                <a:latin typeface="Arial"/>
                <a:cs typeface="Arial"/>
              </a:rPr>
              <a:t>Ei voi hakea valtuutusavainta</a:t>
            </a:r>
          </a:p>
        </p:txBody>
      </p:sp>
    </p:spTree>
    <p:extLst>
      <p:ext uri="{BB962C8B-B14F-4D97-AF65-F5344CB8AC3E}">
        <p14:creationId xmlns:p14="http://schemas.microsoft.com/office/powerpoint/2010/main" val="377673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rakennus, kerrostalo&#10;&#10;Kuvaus luotu automaattisesti">
            <a:extLst>
              <a:ext uri="{FF2B5EF4-FFF2-40B4-BE49-F238E27FC236}">
                <a16:creationId xmlns:a16="http://schemas.microsoft.com/office/drawing/2014/main" id="{AF7E0092-0BCE-4448-969E-9BC956977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22358" b="-2"/>
          <a:stretch/>
        </p:blipFill>
        <p:spPr>
          <a:xfrm>
            <a:off x="6947292" y="867881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C336C4AC-5790-4357-ADA6-192BA54C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0700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/>
              <a:t>Valtuutusavain?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375E7AB-F2E0-4F7E-B66B-61E5AEDD4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260" y="1904717"/>
            <a:ext cx="65774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400">
                <a:solidFill>
                  <a:schemeClr val="tx1"/>
                </a:solidFill>
                <a:latin typeface="+mn-lt"/>
              </a:rPr>
              <a:t>Valtuutusavain = Maanmittauslaitoksen osakeluettelon siirtopalvelussa luotava tunniste, jonka avulla huoneistotietojärjestelmä tarkistaa kaupparekisteristä isännöitsijän oikeuden taloyhtiöiden tietojen hakuun. 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1FD9EA-13E7-464E-A205-AE57C70E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SIVU </a:t>
            </a:r>
            <a:fld id="{395C3D94-F3B0-4BF8-973B-87B4959310A4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1A69E7-5344-B9C3-7F2A-D3040BAAD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583" y="4142269"/>
            <a:ext cx="711233" cy="7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Daytona"/>
              </a:rPr>
              <a:t>Versio 2.0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02043" y="6356350"/>
            <a:ext cx="955236" cy="365125"/>
          </a:xfrm>
        </p:spPr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4000"/>
              <a:t>Valtuutusavain</a:t>
            </a:r>
            <a:endParaRPr lang="en-GB" sz="4000"/>
          </a:p>
          <a:p>
            <a:endParaRPr lang="en-GB">
              <a:solidFill>
                <a:srgbClr val="72B4CB"/>
              </a:solidFill>
              <a:latin typeface="+mj-lt"/>
              <a:cs typeface="Arial"/>
            </a:endParaRPr>
          </a:p>
        </p:txBody>
      </p:sp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F6B18ACC-A80E-74E4-C2E3-3737762F7E6A}"/>
              </a:ext>
            </a:extLst>
          </p:cNvPr>
          <p:cNvSpPr>
            <a:spLocks noGrp="1"/>
          </p:cNvSpPr>
          <p:nvPr/>
        </p:nvSpPr>
        <p:spPr>
          <a:xfrm>
            <a:off x="742469" y="1950254"/>
            <a:ext cx="10515600" cy="4226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latin typeface="+mn-lt"/>
                <a:cs typeface="Arial"/>
              </a:rPr>
              <a:t>Valtuutusavain liitetään kaupparekisterissä olevaan isännöitsijän rooliin. Isännöitsijäksi voidaan ilmoittaa joko isännöintiyhteisö (y-tunnus) tai henkilöisännöitsijä (henkilötunnus)</a:t>
            </a:r>
            <a:endParaRPr lang="fi-FI">
              <a:latin typeface="+mn-lt"/>
            </a:endParaRPr>
          </a:p>
          <a:p>
            <a:r>
              <a:rPr lang="fi-FI">
                <a:latin typeface="+mn-lt"/>
                <a:cs typeface="Arial"/>
              </a:rPr>
              <a:t>Ennen valtuutusavaimen luomista isännöitsijä hyväksyy käyttöehdot osakeluettelon siirtopalvelussa.</a:t>
            </a:r>
            <a:endParaRPr lang="fi-FI">
              <a:latin typeface="+mn-lt"/>
            </a:endParaRPr>
          </a:p>
          <a:p>
            <a:r>
              <a:rPr lang="fi-FI">
                <a:latin typeface="+mn-lt"/>
                <a:cs typeface="Arial"/>
              </a:rPr>
              <a:t>Isännöintiyhtiö tai isännöitsijä tarvitsee valtuutusavaimen saadakseen isännöintijärjestelmään taloyhtiön </a:t>
            </a:r>
            <a:r>
              <a:rPr lang="fi-FI" b="1">
                <a:latin typeface="+mn-lt"/>
                <a:cs typeface="Arial"/>
              </a:rPr>
              <a:t>tietopalvelua </a:t>
            </a:r>
            <a:r>
              <a:rPr lang="fi-FI">
                <a:latin typeface="+mn-lt"/>
                <a:cs typeface="Arial"/>
              </a:rPr>
              <a:t>huoneistotietojärjestelmästä. </a:t>
            </a:r>
          </a:p>
          <a:p>
            <a:r>
              <a:rPr lang="fi-FI" b="1">
                <a:latin typeface="+mn-lt"/>
                <a:cs typeface="Arial"/>
              </a:rPr>
              <a:t>Valtuutusavain tallennetaan isännöintijärjestelmään.</a:t>
            </a:r>
            <a:endParaRPr lang="fi-FI" b="1">
              <a:latin typeface="+mn-lt"/>
            </a:endParaRPr>
          </a:p>
          <a:p>
            <a:r>
              <a:rPr lang="fi-FI">
                <a:latin typeface="+mn-lt"/>
                <a:cs typeface="Arial"/>
              </a:rPr>
              <a:t>Suomi.fi – palvelussa on asiointivaltuus: ”Taloyhtiön osakeluettelon tietojen käsittely ja siirron hyväksyminen ja valtuutusavaimen hakeminen”, jolla voi valtuuttaa toisen henkilön luomaan siirtopalvelussa huoneistotietojärjestelmän valtuutusavaimen.</a:t>
            </a:r>
          </a:p>
        </p:txBody>
      </p:sp>
    </p:spTree>
    <p:extLst>
      <p:ext uri="{BB962C8B-B14F-4D97-AF65-F5344CB8AC3E}">
        <p14:creationId xmlns:p14="http://schemas.microsoft.com/office/powerpoint/2010/main" val="408148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767646" cy="1056941"/>
          </a:xfrm>
        </p:spPr>
        <p:txBody>
          <a:bodyPr>
            <a:normAutofit fontScale="90000"/>
          </a:bodyPr>
          <a:lstStyle/>
          <a:p>
            <a:r>
              <a:rPr lang="fi-FI"/>
              <a:t>Valtuutusavain, kuka voi luoda?</a:t>
            </a:r>
            <a:br>
              <a:rPr lang="fi-FI"/>
            </a:b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Toimiminen kaupparekisterin roolin perusteella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Taloyhtiön isännöitsijä, taloyhtiön hallituksen puheenjohtaja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isännöitsijäksi rekisteröidyn isännöintiyhteisön nimenkirjoitusoikeudellinen työntekijä (yleensä toimitusjohtaja)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tai työntekijä, jolle on suomi.fi-valtuudet palvelussa annettu valtuus valtuutusavaimen luomiseen. (Katso myös Valtuuttaminen suomi.fi-palvelussa)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/>
              <a:t>Taloyhtiön osakeluettelon tietojen käsittely ja siirron hyväksyminen ja valtuutusavaimen hakeminen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1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767646" cy="1056941"/>
          </a:xfrm>
        </p:spPr>
        <p:txBody>
          <a:bodyPr>
            <a:normAutofit fontScale="90000"/>
          </a:bodyPr>
          <a:lstStyle/>
          <a:p>
            <a:r>
              <a:rPr lang="fi-FI"/>
              <a:t>HTJ valtuutusavain?</a:t>
            </a:r>
            <a:br>
              <a:rPr lang="fi-FI"/>
            </a:b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08" y="1239715"/>
            <a:ext cx="10515600" cy="49372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Jos kaupparekisteriin on ilmoitettu isännöitsijäksi (IS) isännöintiyhteisö; voidaan osakeluettelon siirtopalvelusta hakea yksi valtuutusavain, jolloin isännöintijärjestelmässä voidaan käyttää yhtä valtuutusavainta kaikkien ko. yhteisön taloyhtiöiden hallinnoimiseen.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Isännöintiyhteisön valtuutusavaimen voi hakea isännöintiyhteisön nimenkirjoitusoikeudellinen henkilö, yleensä isännöintiyrityksen toimitusjohtaja.</a:t>
            </a:r>
          </a:p>
        </p:txBody>
      </p:sp>
    </p:spTree>
    <p:extLst>
      <p:ext uri="{BB962C8B-B14F-4D97-AF65-F5344CB8AC3E}">
        <p14:creationId xmlns:p14="http://schemas.microsoft.com/office/powerpoint/2010/main" val="371943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767646" cy="1056941"/>
          </a:xfrm>
        </p:spPr>
        <p:txBody>
          <a:bodyPr>
            <a:normAutofit fontScale="90000"/>
          </a:bodyPr>
          <a:lstStyle/>
          <a:p>
            <a:r>
              <a:rPr lang="fi-FI"/>
              <a:t>HTJ valtuutusavain?</a:t>
            </a:r>
            <a:br>
              <a:rPr lang="fi-FI"/>
            </a:b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715"/>
            <a:ext cx="10515600" cy="49372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Jos kaupparekisteriin on ilmoitettu henkilöisännöitsijä isännöitsijän rooliin (IS); voidaan osakeluettelon siirtopalvelusta hakea henkilöisännöitsijän valtuutusavain, jolloin isännöintijärjestelmään voidaan viedä ko. valtuutusavain, joka kattaa kyseisen henkilöisännöitsijän taloyhtiöt.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Lisäksi henkilöisännöitsijät voivat valtuuttaa isännöintitoimiston muita työntekijöitä suomi.fi-valtuutuspalvelussa hakemaan valtuutusavaimen, joka tallennetaan isännöintijärjestelmään.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Esimerkiksi isännöintitoimiston viisi isännöitsijää valtuuttavat isännöintijärjestelmän pääkäyttäjän "Taloyhtiön osakeluettelon tietojen käsittely ja siirron hyväksyminen ja valtuutusavaimen hakeminen"-valtuudella, jolloin voidaan käyttää yhtä valtuutusavainta isännöintijärjestelmässä.</a:t>
            </a:r>
          </a:p>
        </p:txBody>
      </p:sp>
    </p:spTree>
    <p:extLst>
      <p:ext uri="{BB962C8B-B14F-4D97-AF65-F5344CB8AC3E}">
        <p14:creationId xmlns:p14="http://schemas.microsoft.com/office/powerpoint/2010/main" val="338281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5866"/>
            <a:ext cx="12192000" cy="1056941"/>
          </a:xfrm>
        </p:spPr>
        <p:txBody>
          <a:bodyPr>
            <a:normAutofit fontScale="90000"/>
          </a:bodyPr>
          <a:lstStyle/>
          <a:p>
            <a:r>
              <a:rPr lang="fi-FI"/>
              <a:t>Isännöintiyhteisön valtuutusavaimen hakeminen</a:t>
            </a:r>
            <a:br>
              <a:rPr lang="fi-FI"/>
            </a:b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38" y="923192"/>
            <a:ext cx="11702562" cy="52361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1800"/>
              <a:t>Kirjaudu osakeluettelon siirtopalveluun: </a:t>
            </a:r>
            <a:r>
              <a:rPr lang="fi-FI" sz="1800">
                <a:hlinkClick r:id="rId2"/>
              </a:rPr>
              <a:t>http://htj-osakeluettelo.maanmittauslaitos.fi/</a:t>
            </a:r>
            <a:r>
              <a:rPr lang="fi-FI" sz="180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/>
              <a:t>Valitse oma nimesi käyttöliittymän yläkulmasta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/>
              <a:t>Valitse kohdasta isännöintiyhteisön nimenkirjoittajan edustus pudotusvalikosta oikea isännöintiyritys, ei siis taloyhtiötä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/>
              <a:t>Valitse oikean isännöintiyrityksen kohdalta 'Luo valtuutusavain’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/>
              <a:t>Lue ja hyväksy kyselypalvelun käyttöehdot laittamalla rasti ruutuun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/>
              <a:t>Hae taloyhtiön käyttölupaa osakkaiden henkilötunnusten saamiseksi laittamalla rasti ruutuun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/>
              <a:t>Paina hyväksy-painiketta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/>
              <a:t>Valtuutusavain ilmestyy tekstikenttään 'HTJ'-alkuinen 51 merkkiä pitkä aakkosnumeerinen merkkijono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/>
              <a:t>Valtuutusavaimen voit kopioida tekstikentästä tai tallentaa txt-tiedostoon omalle koneelle ja liittää omaan isännöintijärjestelmääsi järjestelmätoimittajan ohjeiden mukaisesti. Tämä valtuutusavain kattaa kaikki ne taloyhtiöt, joissa isännöintiyhdistys on isännöitsijän roolissa kaupparekisterissä.</a:t>
            </a:r>
          </a:p>
        </p:txBody>
      </p:sp>
    </p:spTree>
    <p:extLst>
      <p:ext uri="{BB962C8B-B14F-4D97-AF65-F5344CB8AC3E}">
        <p14:creationId xmlns:p14="http://schemas.microsoft.com/office/powerpoint/2010/main" val="234003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2C1660E-A709-4065-8530-7B203F4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7456B9-30CE-449B-B7DB-35A46723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Daytona"/>
              </a:rPr>
              <a:t>Versio 2.0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E866EF-CE38-44FD-AEBF-14AF1237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44BF7A4-2B7A-4DAD-A22D-60B243E98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6" y="724582"/>
            <a:ext cx="10906480" cy="4813756"/>
          </a:xfrm>
        </p:spPr>
      </p:pic>
      <p:sp>
        <p:nvSpPr>
          <p:cNvPr id="9" name="Nuoli: Vasen 8">
            <a:extLst>
              <a:ext uri="{FF2B5EF4-FFF2-40B4-BE49-F238E27FC236}">
                <a16:creationId xmlns:a16="http://schemas.microsoft.com/office/drawing/2014/main" id="{D79B9FB1-BD57-4EFF-8B98-50748379E8BF}"/>
              </a:ext>
            </a:extLst>
          </p:cNvPr>
          <p:cNvSpPr/>
          <p:nvPr/>
        </p:nvSpPr>
        <p:spPr>
          <a:xfrm>
            <a:off x="2837566" y="2897233"/>
            <a:ext cx="893851" cy="26712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A51A21E-B47C-6EA3-F71F-66F911D137C0}"/>
              </a:ext>
            </a:extLst>
          </p:cNvPr>
          <p:cNvSpPr txBox="1"/>
          <p:nvPr/>
        </p:nvSpPr>
        <p:spPr>
          <a:xfrm>
            <a:off x="694908" y="4072975"/>
            <a:ext cx="2340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9EC5E0"/>
                </a:solidFill>
              </a:rPr>
              <a:t>As Oy Taloyhtiö</a:t>
            </a:r>
          </a:p>
        </p:txBody>
      </p:sp>
      <p:sp>
        <p:nvSpPr>
          <p:cNvPr id="12" name="Ei sallittu -symboli 11">
            <a:extLst>
              <a:ext uri="{FF2B5EF4-FFF2-40B4-BE49-F238E27FC236}">
                <a16:creationId xmlns:a16="http://schemas.microsoft.com/office/drawing/2014/main" id="{CDD93595-061D-9854-8FF3-50D0BA25AD2A}"/>
              </a:ext>
            </a:extLst>
          </p:cNvPr>
          <p:cNvSpPr/>
          <p:nvPr/>
        </p:nvSpPr>
        <p:spPr>
          <a:xfrm>
            <a:off x="1688124" y="4746843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Sisällön paikkamerkki 10">
            <a:extLst>
              <a:ext uri="{FF2B5EF4-FFF2-40B4-BE49-F238E27FC236}">
                <a16:creationId xmlns:a16="http://schemas.microsoft.com/office/drawing/2014/main" id="{995D0DFE-9DA7-8E88-2A18-FFEF1B86EEE3}"/>
              </a:ext>
            </a:extLst>
          </p:cNvPr>
          <p:cNvSpPr txBox="1">
            <a:spLocks/>
          </p:cNvSpPr>
          <p:nvPr/>
        </p:nvSpPr>
        <p:spPr>
          <a:xfrm>
            <a:off x="4038600" y="2921053"/>
            <a:ext cx="1737946" cy="39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4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/>
              <a:t>Valitse tämä!</a:t>
            </a:r>
          </a:p>
        </p:txBody>
      </p:sp>
      <p:sp>
        <p:nvSpPr>
          <p:cNvPr id="14" name="Nuoli: Vasen 13">
            <a:extLst>
              <a:ext uri="{FF2B5EF4-FFF2-40B4-BE49-F238E27FC236}">
                <a16:creationId xmlns:a16="http://schemas.microsoft.com/office/drawing/2014/main" id="{05539FB4-EAA5-3C4A-F013-588583BC324F}"/>
              </a:ext>
            </a:extLst>
          </p:cNvPr>
          <p:cNvSpPr/>
          <p:nvPr/>
        </p:nvSpPr>
        <p:spPr>
          <a:xfrm>
            <a:off x="2915201" y="5069884"/>
            <a:ext cx="893851" cy="26712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isällön paikkamerkki 10">
            <a:extLst>
              <a:ext uri="{FF2B5EF4-FFF2-40B4-BE49-F238E27FC236}">
                <a16:creationId xmlns:a16="http://schemas.microsoft.com/office/drawing/2014/main" id="{0A68A179-8F08-3A71-B57A-7601015CAD07}"/>
              </a:ext>
            </a:extLst>
          </p:cNvPr>
          <p:cNvSpPr txBox="1">
            <a:spLocks/>
          </p:cNvSpPr>
          <p:nvPr/>
        </p:nvSpPr>
        <p:spPr>
          <a:xfrm>
            <a:off x="4023360" y="5069884"/>
            <a:ext cx="1737946" cy="39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4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/>
              <a:t>Ei tätä!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84B7AB28-041E-2FAD-65F2-1FF4130154B3}"/>
              </a:ext>
            </a:extLst>
          </p:cNvPr>
          <p:cNvSpPr txBox="1"/>
          <p:nvPr/>
        </p:nvSpPr>
        <p:spPr>
          <a:xfrm>
            <a:off x="758886" y="2153544"/>
            <a:ext cx="2467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9EC5E0"/>
                </a:solidFill>
              </a:rPr>
              <a:t>Isännöintiyritys Oy</a:t>
            </a:r>
          </a:p>
        </p:txBody>
      </p:sp>
    </p:spTree>
    <p:extLst>
      <p:ext uri="{BB962C8B-B14F-4D97-AF65-F5344CB8AC3E}">
        <p14:creationId xmlns:p14="http://schemas.microsoft.com/office/powerpoint/2010/main" val="217633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Daytona"/>
              </a:rPr>
              <a:t>Versio 2.0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288282"/>
            <a:ext cx="11987768" cy="1056941"/>
          </a:xfrm>
        </p:spPr>
        <p:txBody>
          <a:bodyPr>
            <a:noAutofit/>
          </a:bodyPr>
          <a:lstStyle/>
          <a:p>
            <a:r>
              <a:rPr lang="fi-FI" sz="3600"/>
              <a:t>Henkilöisännöitsijän valtuutusavaimen hakeminen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715"/>
            <a:ext cx="10515600" cy="4937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Isännöitsijä tai hänen (suomi.fi-) valtuuttamansa työntekijä: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Kirjaudu </a:t>
            </a:r>
            <a:r>
              <a:rPr lang="fi-FI" sz="2000" b="1">
                <a:solidFill>
                  <a:schemeClr val="tx1"/>
                </a:solidFill>
                <a:latin typeface="Arial"/>
                <a:cs typeface="Arial"/>
              </a:rPr>
              <a:t>osakeluettelon siirtopalveluun</a:t>
            </a: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fi-FI" sz="200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http://htj-osakeluettelo.maanmittauslaitos.fi/</a:t>
            </a: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 (kuva A)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Valitse oma nimesi käyttöliittymän yläkulmasta (kuva A)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Lue ja hyväksy kyselypalvelun käyttöehdot laittamalla rasti ruutuun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Hae taloyhtiön käyttölupaa osakkaiden henkilötunnusten saamiseksi laittamalla rasti ruutuun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Paina hyväksy-painiketta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Valtuutusavain ilmestyy tekstikenttään, 'HTJ'-alkuinen merkkijono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</a:rPr>
              <a:t>Valtuutusavaimen voit kopioida tekstikentästä tai tallentaa txt-tiedostoon omalle koneelle ja liittää omaan isännöintijärjestelmääsi järjestelmätoimittajan ohjeiden mukaisesti</a:t>
            </a:r>
          </a:p>
        </p:txBody>
      </p:sp>
    </p:spTree>
    <p:extLst>
      <p:ext uri="{BB962C8B-B14F-4D97-AF65-F5344CB8AC3E}">
        <p14:creationId xmlns:p14="http://schemas.microsoft.com/office/powerpoint/2010/main" val="4004626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D2371A4-81A3-4E84-BECD-36F80A38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D7CEADC-199A-40C2-9984-D9D1157F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Daytona"/>
              </a:rPr>
              <a:t>Versio 2.0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AE3EC0-3E8D-4124-9254-BACAA868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pic>
        <p:nvPicPr>
          <p:cNvPr id="8" name="Sisällön paikkamerkki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B6EB314-1EF9-419E-9AB3-707C94BE1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4" y="545123"/>
            <a:ext cx="8639482" cy="5631840"/>
          </a:xfrm>
        </p:spPr>
      </p:pic>
      <p:sp>
        <p:nvSpPr>
          <p:cNvPr id="9" name="Nuoli: Vasen 8">
            <a:extLst>
              <a:ext uri="{FF2B5EF4-FFF2-40B4-BE49-F238E27FC236}">
                <a16:creationId xmlns:a16="http://schemas.microsoft.com/office/drawing/2014/main" id="{833A9221-94D1-4BF1-8A1E-17D6D2678FC2}"/>
              </a:ext>
            </a:extLst>
          </p:cNvPr>
          <p:cNvSpPr/>
          <p:nvPr/>
        </p:nvSpPr>
        <p:spPr>
          <a:xfrm>
            <a:off x="8997732" y="1956633"/>
            <a:ext cx="1250641" cy="287677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Vasen 5">
            <a:extLst>
              <a:ext uri="{FF2B5EF4-FFF2-40B4-BE49-F238E27FC236}">
                <a16:creationId xmlns:a16="http://schemas.microsoft.com/office/drawing/2014/main" id="{39AA7F26-A6D8-0DCF-3621-F289E271A2CE}"/>
              </a:ext>
            </a:extLst>
          </p:cNvPr>
          <p:cNvSpPr/>
          <p:nvPr/>
        </p:nvSpPr>
        <p:spPr>
          <a:xfrm>
            <a:off x="7338916" y="895696"/>
            <a:ext cx="1250641" cy="287677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143016-17D2-4AD3-A2A1-EEDD9A05F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21" y="208752"/>
            <a:ext cx="10333997" cy="59023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3600">
                <a:solidFill>
                  <a:schemeClr val="accent3"/>
                </a:solidFill>
                <a:latin typeface="Daytona"/>
              </a:rPr>
              <a:t>Huoneistotietojärjestelmän jatkokurssi isännöitsijöille 13.6.2023 klo 15-16</a:t>
            </a:r>
          </a:p>
          <a:p>
            <a:endParaRPr lang="en-GB" sz="240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Daytona"/>
              </a:rPr>
              <a:t>Tervetuloa ja tilaisuuden agenda (Piia Tiilikainen)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Daytona"/>
              </a:rPr>
              <a:t>TOP 10-vinkit – kuinka alkuun osakeluettelon siirrossa (Oona Orkola)</a:t>
            </a: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Daytona"/>
              </a:rPr>
              <a:t>Valtuutusavaimet ja suomi.fi-valtuuttaminen (Markus Tast)</a:t>
            </a: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Daytona"/>
              </a:rPr>
              <a:t>Omistaja ei tiedossa – kuinka toimitaan (Laura Bannon)</a:t>
            </a: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err="1">
                <a:latin typeface="Daytona"/>
              </a:rPr>
              <a:t>HTJ:hin</a:t>
            </a:r>
            <a:r>
              <a:rPr lang="fi-FI">
                <a:latin typeface="Daytona"/>
              </a:rPr>
              <a:t> merkittävät rajoitusmerkinnät ja niiden merkitys (Miika Kekola)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Daytona"/>
              </a:rPr>
              <a:t>Yhteenveto (Piia Tiilikainen)</a:t>
            </a:r>
            <a:endParaRPr lang="fi-FI"/>
          </a:p>
          <a:p>
            <a:endParaRPr lang="fi-FI" sz="1600"/>
          </a:p>
          <a:p>
            <a:r>
              <a:rPr lang="fi-FI" sz="1600">
                <a:latin typeface="Daytona"/>
              </a:rPr>
              <a:t>Osallistujien mikit on mykistetty. Tilaisuus tallennetaan.</a:t>
            </a:r>
            <a:endParaRPr lang="en-GB" sz="1600"/>
          </a:p>
          <a:p>
            <a:r>
              <a:rPr lang="fi-FI" sz="1600">
                <a:latin typeface="Daytona"/>
              </a:rPr>
              <a:t>Esitysten aikana voi esittää kysymyksiä </a:t>
            </a:r>
            <a:r>
              <a:rPr lang="fi-FI" sz="1600" err="1">
                <a:latin typeface="Daytona"/>
              </a:rPr>
              <a:t>chat</a:t>
            </a:r>
            <a:r>
              <a:rPr lang="fi-FI" sz="1600">
                <a:latin typeface="Daytona"/>
              </a:rPr>
              <a:t>-kentässä.</a:t>
            </a:r>
          </a:p>
          <a:p>
            <a:r>
              <a:rPr lang="fi-FI" sz="1600">
                <a:latin typeface="Daytona"/>
              </a:rPr>
              <a:t>Esitykset ja tilaisuuden aikana esitetyt kysymykset vastauksineen: </a:t>
            </a:r>
            <a:r>
              <a:rPr lang="fi-FI" sz="1600">
                <a:latin typeface="Daytona"/>
                <a:hlinkClick r:id="rId3"/>
              </a:rPr>
              <a:t>www.osakehuoneistorekisteri.fi/tilaisuuksien-materiaalit</a:t>
            </a:r>
            <a:endParaRPr lang="fi-FI" sz="1600">
              <a:latin typeface="Daytona"/>
            </a:endParaRPr>
          </a:p>
        </p:txBody>
      </p:sp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E4C734DD-399B-44FF-8D57-8B98078527D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r="16866"/>
          <a:stretch/>
        </p:blipFill>
        <p:spPr>
          <a:xfrm>
            <a:off x="9054860" y="-286527"/>
            <a:ext cx="6170285" cy="6209771"/>
          </a:xfr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63EBFE-7B6A-43BB-89F3-CFA9FA69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2CB6B-4282-471D-9B1B-A6E389750BA6}" type="datetime1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20.6.2023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718596-FF29-4057-A39E-5A1E9DD1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SIVU </a:t>
            </a:r>
            <a:fld id="{395C3D94-F3B0-4BF8-973B-87B4959310A4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7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34127" y="6356350"/>
            <a:ext cx="923152" cy="365125"/>
          </a:xfrm>
        </p:spPr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Isännöintijärjestelmien kytkentä huoneistotietojärjestelmään?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45D2A0-1BFE-4A18-88F8-E6C8390A5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Järjestelmätoimittaja tekee sopimuksen Maanmittauslaitoksen kanssa.</a:t>
            </a:r>
          </a:p>
          <a:p>
            <a:pPr lvl="0"/>
            <a:endParaRPr lang="fi-FI"/>
          </a:p>
          <a:p>
            <a:pPr lvl="0"/>
            <a:r>
              <a:rPr lang="fi-FI"/>
              <a:t>Isännöitsijä hyväksyy palvelun käyttöehdot ja hakee valtuutusavaimen.</a:t>
            </a:r>
          </a:p>
          <a:p>
            <a:pPr lvl="0"/>
            <a:endParaRPr lang="fi-FI"/>
          </a:p>
          <a:p>
            <a:pPr lvl="0"/>
            <a:r>
              <a:rPr lang="fi-FI"/>
              <a:t>Isännöitsijän valtuutusavaimen perusteella isännöintijärjestelmä voi hakea tietoja huoneistotietojärjestelmästä. </a:t>
            </a:r>
          </a:p>
          <a:p>
            <a:pPr lvl="0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0869F71-C52D-47D1-9D54-F6A5E1DD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646" y="1877614"/>
            <a:ext cx="492392" cy="60962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921B241-D44F-4FAF-965A-10675BEEC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86" y="4539911"/>
            <a:ext cx="711233" cy="71123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6E0C738-2195-420D-8C6C-C6847CF0C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518" y="3384386"/>
            <a:ext cx="4381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5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64" y="5266385"/>
            <a:ext cx="5953125" cy="1012304"/>
          </a:xfrm>
        </p:spPr>
        <p:txBody>
          <a:bodyPr/>
          <a:lstStyle/>
          <a:p>
            <a:r>
              <a:rPr lang="en-GB"/>
              <a:t>Laura Bannon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25" y="2743200"/>
            <a:ext cx="9383232" cy="1633856"/>
          </a:xfrm>
        </p:spPr>
        <p:txBody>
          <a:bodyPr/>
          <a:lstStyle/>
          <a:p>
            <a:r>
              <a:rPr lang="fi-FI" sz="4400"/>
              <a:t>Huoneiston omistaja ei ole tiedossa - kuinka toimia?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394798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29" y="236070"/>
            <a:ext cx="7775294" cy="1498599"/>
          </a:xfrm>
        </p:spPr>
        <p:txBody>
          <a:bodyPr anchor="ctr">
            <a:normAutofit/>
          </a:bodyPr>
          <a:lstStyle/>
          <a:p>
            <a:r>
              <a:rPr lang="fi-FI" sz="3600"/>
              <a:t>Nykyinen omistus epäselvä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7402" y="1465729"/>
            <a:ext cx="7151233" cy="476474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6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sz="1400"/>
              <a:t>Mikäli isännöitsijälle tai taloyhtiölle ei ole selvää se, kuka osakkeet todellisuudessa omistaa, ilmoitetaan osakeluettelon siirrossa viimeksi osakeluetteloon merkitty omistaja – viime kädessä perustajaosakkaan tiedot.</a:t>
            </a:r>
          </a:p>
          <a:p>
            <a:pPr marL="285750" indent="-285750">
              <a:lnSpc>
                <a:spcPct val="16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i-FI" sz="1400"/>
          </a:p>
          <a:p>
            <a:pPr marL="342900" indent="-342900">
              <a:lnSpc>
                <a:spcPct val="16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sz="1400"/>
              <a:t>Taloyhtiön ei esimerkiksi tarvitse lähteä selvittämään epäselviä perintöoikeudellisia saantoja.</a:t>
            </a:r>
          </a:p>
          <a:p>
            <a:pPr>
              <a:lnSpc>
                <a:spcPct val="160000"/>
              </a:lnSpc>
              <a:buClr>
                <a:schemeClr val="accent3"/>
              </a:buClr>
            </a:pPr>
            <a:endParaRPr lang="fi-FI" sz="1400"/>
          </a:p>
          <a:p>
            <a:pPr marL="342900" indent="-342900">
              <a:lnSpc>
                <a:spcPct val="16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accent3"/>
                </a:solidFill>
              </a:rPr>
              <a:t>Oikean osakkeenomistajan ilmoittaminen osakeluettelon siirrossa on taloyhtiön vastuulla. </a:t>
            </a:r>
            <a:r>
              <a:rPr lang="fi-FI" sz="1400"/>
              <a:t>Mikäli osakkeenomistajan tietoja ei löydy siirretystä osakeluettelosta, on Maanmittauslaitos yhteydessä taloyhtiöön osakkeenomistajan hakiessa omistuksen rekisteröintiä.</a:t>
            </a:r>
          </a:p>
        </p:txBody>
      </p:sp>
      <p:pic>
        <p:nvPicPr>
          <p:cNvPr id="8" name="Kuva 7" descr="Kuva, joka sisältää kohteen seinä, Ovenkahva, sisä-, valo&#10;&#10;Kuvaus luotu automaattisesti">
            <a:extLst>
              <a:ext uri="{FF2B5EF4-FFF2-40B4-BE49-F238E27FC236}">
                <a16:creationId xmlns:a16="http://schemas.microsoft.com/office/drawing/2014/main" id="{52946559-0BD6-BCC9-A058-12C3B49FA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 r="2" b="8157"/>
          <a:stretch/>
        </p:blipFill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7AA7BE3-339D-4746-87C3-89B1158AB272}" type="datetime1">
              <a:rPr lang="fi-FI" smtClean="0"/>
              <a:pPr>
                <a:spcAft>
                  <a:spcPts val="600"/>
                </a:spcAft>
              </a:pPr>
              <a:t>20.6.2023</a:t>
            </a:fld>
            <a:endParaRPr 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Versio 2.0</a:t>
            </a:r>
          </a:p>
        </p:txBody>
      </p:sp>
    </p:spTree>
    <p:extLst>
      <p:ext uri="{BB962C8B-B14F-4D97-AF65-F5344CB8AC3E}">
        <p14:creationId xmlns:p14="http://schemas.microsoft.com/office/powerpoint/2010/main" val="54103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Daytona"/>
              </a:rPr>
              <a:t>Versio 2.0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288282"/>
            <a:ext cx="11987768" cy="1056941"/>
          </a:xfrm>
        </p:spPr>
        <p:txBody>
          <a:bodyPr>
            <a:noAutofit/>
          </a:bodyPr>
          <a:lstStyle/>
          <a:p>
            <a:r>
              <a:rPr lang="fi-FI" sz="3600">
                <a:latin typeface="Daytona"/>
                <a:cs typeface="Biome"/>
              </a:rPr>
              <a:t>Mistä voin selvittää omistajan tietoja?</a:t>
            </a: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609828"/>
            <a:ext cx="10428515" cy="4937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>
                <a:latin typeface="Daytona"/>
                <a:cs typeface="Arial"/>
              </a:rPr>
              <a:t>Jos taloyhtiöllä tai isännöinnillä ei ole tietoa osakkeenomistajasta, tai osa osakkeenomistajan pakollisista tiedoista puuttuu, yritä ensin selvittää tietoja seuraavista lähteistä:</a:t>
            </a:r>
            <a:endParaRPr lang="fi-FI" sz="2000"/>
          </a:p>
          <a:p>
            <a:endParaRPr lang="fi-FI" sz="2000"/>
          </a:p>
          <a:p>
            <a:pPr marL="342900" indent="-342900">
              <a:buChar char="•"/>
            </a:pPr>
            <a:r>
              <a:rPr lang="fi-FI" sz="1800">
                <a:solidFill>
                  <a:schemeClr val="accent3"/>
                </a:solidFill>
                <a:latin typeface="Daytona"/>
                <a:cs typeface="Arial"/>
              </a:rPr>
              <a:t>digi- ja väestötietovirastolta</a:t>
            </a:r>
            <a:endParaRPr lang="fi-FI" sz="2000">
              <a:solidFill>
                <a:schemeClr val="accent3"/>
              </a:solidFill>
            </a:endParaRPr>
          </a:p>
          <a:p>
            <a:pPr marL="342900" indent="-342900">
              <a:buChar char="•"/>
            </a:pPr>
            <a:endParaRPr lang="fi-FI" sz="2000">
              <a:solidFill>
                <a:schemeClr val="accent3"/>
              </a:solidFill>
            </a:endParaRPr>
          </a:p>
          <a:p>
            <a:pPr marL="342900" indent="-342900">
              <a:buChar char="•"/>
            </a:pPr>
            <a:r>
              <a:rPr lang="fi-FI" sz="1800">
                <a:solidFill>
                  <a:schemeClr val="accent3"/>
                </a:solidFill>
                <a:latin typeface="Daytona"/>
                <a:cs typeface="Arial"/>
              </a:rPr>
              <a:t>kaupparekisteristä</a:t>
            </a:r>
            <a:endParaRPr lang="fi-FI" sz="2000">
              <a:solidFill>
                <a:schemeClr val="accent3"/>
              </a:solidFill>
            </a:endParaRPr>
          </a:p>
          <a:p>
            <a:pPr marL="342900" indent="-342900">
              <a:buChar char="•"/>
            </a:pPr>
            <a:endParaRPr lang="fi-FI" sz="2000">
              <a:solidFill>
                <a:schemeClr val="accent3"/>
              </a:solidFill>
            </a:endParaRPr>
          </a:p>
          <a:p>
            <a:pPr marL="342900" indent="-342900">
              <a:buChar char="•"/>
            </a:pPr>
            <a:r>
              <a:rPr lang="fi-FI" sz="1800">
                <a:solidFill>
                  <a:schemeClr val="accent3"/>
                </a:solidFill>
                <a:latin typeface="Daytona"/>
                <a:cs typeface="Arial"/>
              </a:rPr>
              <a:t>aiemmalta isännöitsijältä</a:t>
            </a:r>
            <a:endParaRPr lang="fi-FI" sz="2000">
              <a:solidFill>
                <a:schemeClr val="accent3"/>
              </a:solidFill>
            </a:endParaRPr>
          </a:p>
          <a:p>
            <a:pPr marL="342900" indent="-342900">
              <a:buChar char="•"/>
            </a:pPr>
            <a:endParaRPr lang="fi-FI" sz="2000"/>
          </a:p>
          <a:p>
            <a:pPr marL="342900" indent="-342900">
              <a:buChar char="•"/>
            </a:pPr>
            <a:endParaRPr lang="fi-FI" sz="1800">
              <a:cs typeface="Arial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9338A3B-5376-CCC9-CEFF-0B0D5E9DA9AD}"/>
              </a:ext>
            </a:extLst>
          </p:cNvPr>
          <p:cNvSpPr txBox="1"/>
          <p:nvPr/>
        </p:nvSpPr>
        <p:spPr>
          <a:xfrm>
            <a:off x="4767944" y="3429000"/>
            <a:ext cx="5725885" cy="2246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fi-FI">
                <a:solidFill>
                  <a:schemeClr val="accent3"/>
                </a:solidFill>
                <a:latin typeface="Daytona"/>
                <a:cs typeface="Arial"/>
              </a:rPr>
              <a:t>taloyhtiön oletetuilta osakkailta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endParaRPr lang="fi-FI">
              <a:solidFill>
                <a:schemeClr val="accent3"/>
              </a:solidFill>
              <a:latin typeface="Daytona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fi-FI">
                <a:solidFill>
                  <a:schemeClr val="accent3"/>
                </a:solidFill>
                <a:latin typeface="Daytona"/>
                <a:cs typeface="Arial"/>
              </a:rPr>
              <a:t>rakennuttajalta / perustajaosakkaalta tai rakennusaikaiselta hallitukselta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endParaRPr lang="fi-FI">
              <a:solidFill>
                <a:schemeClr val="accent3"/>
              </a:solidFill>
              <a:latin typeface="Daytona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i-FI">
                <a:solidFill>
                  <a:schemeClr val="accent3"/>
                </a:solidFill>
                <a:latin typeface="Daytona"/>
                <a:cs typeface="Arial"/>
              </a:rPr>
              <a:t>tämänhetkiseltä huoneiston haltijalta</a:t>
            </a:r>
            <a:endParaRPr lang="fi-FI">
              <a:solidFill>
                <a:schemeClr val="accent3"/>
              </a:solidFill>
              <a:latin typeface="Daytona"/>
            </a:endParaRPr>
          </a:p>
        </p:txBody>
      </p:sp>
      <p:pic>
        <p:nvPicPr>
          <p:cNvPr id="8" name="Kuva 8" descr="Opettaja tasaisella täytöllä">
            <a:extLst>
              <a:ext uri="{FF2B5EF4-FFF2-40B4-BE49-F238E27FC236}">
                <a16:creationId xmlns:a16="http://schemas.microsoft.com/office/drawing/2014/main" id="{27214FB8-3AFE-621E-C8EE-071141815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2578" y="342725"/>
            <a:ext cx="1426028" cy="1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1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76" y="374700"/>
            <a:ext cx="7183624" cy="1498599"/>
          </a:xfrm>
        </p:spPr>
        <p:txBody>
          <a:bodyPr anchor="ctr">
            <a:normAutofit fontScale="90000"/>
          </a:bodyPr>
          <a:lstStyle/>
          <a:p>
            <a:r>
              <a:rPr lang="fi-FI" sz="4400">
                <a:latin typeface="Daytona"/>
                <a:cs typeface="Biome"/>
              </a:rPr>
              <a:t>Omistajaa ei saatu selville - mitä ilmoitetaan?</a:t>
            </a: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841" y="1746832"/>
            <a:ext cx="6567406" cy="83105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i-FI" sz="1400">
                <a:latin typeface="Daytona"/>
              </a:rPr>
              <a:t>Toimintamalli </a:t>
            </a:r>
            <a:r>
              <a:rPr lang="fi-FI" sz="1400" u="sng">
                <a:solidFill>
                  <a:schemeClr val="accent3"/>
                </a:solidFill>
                <a:latin typeface="Daytona"/>
              </a:rPr>
              <a:t>erikoistapauksiin</a:t>
            </a:r>
            <a:r>
              <a:rPr lang="fi-FI" sz="1400">
                <a:latin typeface="Daytona"/>
              </a:rPr>
              <a:t>, joissa huoneistolle ei yrityksistä huolimatta ole saatu mitään omistajatietoa.</a:t>
            </a:r>
            <a:endParaRPr lang="fi-FI" sz="1400">
              <a:solidFill>
                <a:schemeClr val="tx1"/>
              </a:solidFill>
              <a:latin typeface="Daytona"/>
              <a:cs typeface="Arial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2946559-0BD6-BCC9-A058-12C3B49FA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 b="9762"/>
          <a:stretch/>
        </p:blipFill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7AA7BE3-339D-4746-87C3-89B1158AB272}" type="datetime1">
              <a:rPr lang="fi-FI" smtClean="0"/>
              <a:pPr>
                <a:spcAft>
                  <a:spcPts val="600"/>
                </a:spcAft>
              </a:pPr>
              <a:t>20.6.2023</a:t>
            </a:fld>
            <a:endParaRPr 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Versio 2.0</a:t>
            </a:r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976ED770-045D-1862-B3A0-AC739F687772}"/>
              </a:ext>
            </a:extLst>
          </p:cNvPr>
          <p:cNvSpPr txBox="1">
            <a:spLocks/>
          </p:cNvSpPr>
          <p:nvPr/>
        </p:nvSpPr>
        <p:spPr>
          <a:xfrm>
            <a:off x="207287" y="3044164"/>
            <a:ext cx="10515600" cy="493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>
                <a:solidFill>
                  <a:schemeClr val="accent3"/>
                </a:solidFill>
                <a:latin typeface="Daytona"/>
                <a:cs typeface="Arial"/>
              </a:rPr>
              <a:t>Omistajatietojen kentät osakeluettelon siirtopalvelussa</a:t>
            </a:r>
            <a:endParaRPr lang="fi-FI" sz="2000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fi-FI" sz="1600">
                <a:latin typeface="Daytona"/>
                <a:cs typeface="Arial"/>
              </a:rPr>
              <a:t>Omistusosuus: Kentät jätetään tyhjäksi, jos ei tiedossa</a:t>
            </a:r>
            <a:endParaRPr lang="fi-FI"/>
          </a:p>
          <a:p>
            <a:pPr lvl="1">
              <a:lnSpc>
                <a:spcPct val="150000"/>
              </a:lnSpc>
            </a:pPr>
            <a:r>
              <a:rPr lang="fi-FI" sz="1400">
                <a:solidFill>
                  <a:schemeClr val="accent3"/>
                </a:solidFill>
                <a:latin typeface="Daytona"/>
                <a:cs typeface="Arial"/>
              </a:rPr>
              <a:t>Etunimi: -</a:t>
            </a:r>
            <a:endParaRPr lang="fi-FI" sz="1400">
              <a:solidFill>
                <a:schemeClr val="accent3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sz="1400">
                <a:solidFill>
                  <a:schemeClr val="accent3"/>
                </a:solidFill>
                <a:latin typeface="Daytona"/>
                <a:cs typeface="Arial"/>
              </a:rPr>
              <a:t>Sukunimi: Ei tiedossa</a:t>
            </a:r>
            <a:endParaRPr lang="fi-FI" sz="1400">
              <a:solidFill>
                <a:schemeClr val="accent3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sz="1400">
                <a:solidFill>
                  <a:schemeClr val="accent3"/>
                </a:solidFill>
                <a:latin typeface="Daytona"/>
                <a:cs typeface="Arial"/>
              </a:rPr>
              <a:t>Syntymäaika: 1.1.1000</a:t>
            </a:r>
            <a:endParaRPr lang="fi-FI" sz="1400">
              <a:solidFill>
                <a:schemeClr val="accent3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sz="1400">
                <a:solidFill>
                  <a:schemeClr val="accent3"/>
                </a:solidFill>
                <a:latin typeface="Daytona"/>
                <a:cs typeface="Arial"/>
              </a:rPr>
              <a:t>Katuosoite: -</a:t>
            </a:r>
            <a:endParaRPr lang="fi-FI" sz="1400">
              <a:solidFill>
                <a:schemeClr val="accent3"/>
              </a:solidFill>
            </a:endParaRPr>
          </a:p>
          <a:p>
            <a:endParaRPr lang="fi-FI"/>
          </a:p>
          <a:p>
            <a:endParaRPr lang="fi-FI" sz="2000">
              <a:cs typeface="Arial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67C73E7-604D-D503-8A09-6413E2FE977F}"/>
              </a:ext>
            </a:extLst>
          </p:cNvPr>
          <p:cNvSpPr txBox="1"/>
          <p:nvPr/>
        </p:nvSpPr>
        <p:spPr>
          <a:xfrm>
            <a:off x="3415056" y="3936513"/>
            <a:ext cx="5352363" cy="161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accent3"/>
                </a:solidFill>
                <a:latin typeface="Daytona"/>
                <a:cs typeface="Segoe UI"/>
              </a:rPr>
              <a:t>Postinumero: 00000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accent3"/>
                </a:solidFill>
                <a:latin typeface="Daytona"/>
                <a:cs typeface="Segoe UI"/>
              </a:rPr>
              <a:t>Postitoimipaikka: -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accent3"/>
                </a:solidFill>
                <a:latin typeface="Daytona"/>
                <a:cs typeface="Segoe UI"/>
              </a:rPr>
              <a:t>Osoitteen tarkenne: Omistajatietoa ei pystytty selvittämään</a:t>
            </a:r>
            <a:endParaRPr lang="fi-FI">
              <a:solidFill>
                <a:schemeClr val="accent3"/>
              </a:solidFill>
              <a:latin typeface="Daytona"/>
            </a:endParaRPr>
          </a:p>
        </p:txBody>
      </p:sp>
    </p:spTree>
    <p:extLst>
      <p:ext uri="{BB962C8B-B14F-4D97-AF65-F5344CB8AC3E}">
        <p14:creationId xmlns:p14="http://schemas.microsoft.com/office/powerpoint/2010/main" val="107255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Daytona"/>
              </a:rPr>
              <a:t>Versio 2.0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pic>
        <p:nvPicPr>
          <p:cNvPr id="8" name="Kuva 7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98825933-053C-688A-1405-E976AC0E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5" y="3014360"/>
            <a:ext cx="5544324" cy="3210373"/>
          </a:xfrm>
          <a:prstGeom prst="rect">
            <a:avLst/>
          </a:prstGeom>
        </p:spPr>
      </p:pic>
      <p:pic>
        <p:nvPicPr>
          <p:cNvPr id="10" name="Kuva 9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F5F39360-C75F-5368-84B7-1CD0DC9F15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9" r="-4923"/>
          <a:stretch/>
        </p:blipFill>
        <p:spPr>
          <a:xfrm>
            <a:off x="6796102" y="3269250"/>
            <a:ext cx="4804241" cy="3021292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5D40EB3-F503-74A4-9A17-4CB063C06994}"/>
              </a:ext>
            </a:extLst>
          </p:cNvPr>
          <p:cNvCxnSpPr>
            <a:cxnSpLocks/>
          </p:cNvCxnSpPr>
          <p:nvPr/>
        </p:nvCxnSpPr>
        <p:spPr>
          <a:xfrm>
            <a:off x="6382871" y="2832847"/>
            <a:ext cx="0" cy="352350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uva 17" descr="Merkki 1 tasaisella täytöllä">
            <a:extLst>
              <a:ext uri="{FF2B5EF4-FFF2-40B4-BE49-F238E27FC236}">
                <a16:creationId xmlns:a16="http://schemas.microsoft.com/office/drawing/2014/main" id="{006B380B-0EB9-F464-06DD-ED2A4F5E0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7920" y="2762511"/>
            <a:ext cx="744907" cy="744907"/>
          </a:xfrm>
          <a:prstGeom prst="rect">
            <a:avLst/>
          </a:prstGeom>
        </p:spPr>
      </p:pic>
      <p:pic>
        <p:nvPicPr>
          <p:cNvPr id="20" name="Kuva 19" descr="Merkki tasaisella täytöllä">
            <a:extLst>
              <a:ext uri="{FF2B5EF4-FFF2-40B4-BE49-F238E27FC236}">
                <a16:creationId xmlns:a16="http://schemas.microsoft.com/office/drawing/2014/main" id="{9194168F-102C-F41B-EE08-B7F48CEBC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1706" y="2684093"/>
            <a:ext cx="744907" cy="744907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378C9C47-217A-CABD-99B9-DC7C106B0BE5}"/>
              </a:ext>
            </a:extLst>
          </p:cNvPr>
          <p:cNvSpPr txBox="1"/>
          <p:nvPr/>
        </p:nvSpPr>
        <p:spPr>
          <a:xfrm>
            <a:off x="3454684" y="288773"/>
            <a:ext cx="528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>
                <a:solidFill>
                  <a:schemeClr val="accent3"/>
                </a:solidFill>
              </a:rPr>
              <a:t>Siirtopalvelun näkymä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C53A9EE-11D6-46D1-EFDA-4412DDE89098}"/>
              </a:ext>
            </a:extLst>
          </p:cNvPr>
          <p:cNvSpPr txBox="1"/>
          <p:nvPr/>
        </p:nvSpPr>
        <p:spPr>
          <a:xfrm>
            <a:off x="3494167" y="1066721"/>
            <a:ext cx="5907490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fi-FI" sz="1400"/>
              <a:t>Täytä ensin tiedot kuvassa 1 näkyviin kenttiin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fi-FI" sz="1400"/>
              <a:t>Paina sitten painiketta ”Hae tiedot Väestötietojärjestelmästä”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fi-FI" sz="1400"/>
              <a:t>Täytä sitten tiedot aukeaviin osoitekenttiin (kuva 2)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fi-FI" sz="1400"/>
              <a:t>Tallenna omistaja</a:t>
            </a:r>
          </a:p>
        </p:txBody>
      </p:sp>
    </p:spTree>
    <p:extLst>
      <p:ext uri="{BB962C8B-B14F-4D97-AF65-F5344CB8AC3E}">
        <p14:creationId xmlns:p14="http://schemas.microsoft.com/office/powerpoint/2010/main" val="1775999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Daytona"/>
              </a:rPr>
              <a:t>Versio 2.0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78C9C47-217A-CABD-99B9-DC7C106B0BE5}"/>
              </a:ext>
            </a:extLst>
          </p:cNvPr>
          <p:cNvSpPr txBox="1"/>
          <p:nvPr/>
        </p:nvSpPr>
        <p:spPr>
          <a:xfrm>
            <a:off x="6096000" y="1580259"/>
            <a:ext cx="5282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>
                <a:solidFill>
                  <a:schemeClr val="accent3"/>
                </a:solidFill>
              </a:rPr>
              <a:t>Näkymä osakeluetteloluonnoksella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A0B090C-D4A2-1583-B3B2-ECC73ACF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44" y="578223"/>
            <a:ext cx="4282980" cy="54864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E396C96-8864-CD5F-F15A-C1F76017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56" y="3039782"/>
            <a:ext cx="4953000" cy="104775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B556D075-0BF4-E848-4BEB-FA8F0FAF5D53}"/>
              </a:ext>
            </a:extLst>
          </p:cNvPr>
          <p:cNvCxnSpPr>
            <a:cxnSpLocks/>
          </p:cNvCxnSpPr>
          <p:nvPr/>
        </p:nvCxnSpPr>
        <p:spPr>
          <a:xfrm>
            <a:off x="5701554" y="470647"/>
            <a:ext cx="0" cy="558538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3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64" y="5266385"/>
            <a:ext cx="5953125" cy="1012304"/>
          </a:xfrm>
        </p:spPr>
        <p:txBody>
          <a:bodyPr/>
          <a:lstStyle/>
          <a:p>
            <a:r>
              <a:rPr lang="en-GB"/>
              <a:t>Miika Kekola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24" y="2743200"/>
            <a:ext cx="9878843" cy="1633856"/>
          </a:xfrm>
        </p:spPr>
        <p:txBody>
          <a:bodyPr/>
          <a:lstStyle/>
          <a:p>
            <a:r>
              <a:rPr lang="fi-FI" sz="4400"/>
              <a:t>Huoneistotietojärjestelmään merkittävät rajoitukset ja niiden merkitys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78159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Rajoitukset</a:t>
            </a:r>
            <a:r>
              <a:rPr lang="en-GB"/>
              <a:t> </a:t>
            </a:r>
            <a:r>
              <a:rPr lang="en-GB" err="1"/>
              <a:t>ylätasolla</a:t>
            </a:r>
            <a:endParaRPr lang="en-GB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err="1"/>
              <a:t>Rajoitukset</a:t>
            </a:r>
            <a:r>
              <a:rPr lang="en-GB" sz="2000"/>
              <a:t> </a:t>
            </a:r>
            <a:r>
              <a:rPr lang="en-GB" sz="2000" err="1"/>
              <a:t>voidaan</a:t>
            </a:r>
            <a:r>
              <a:rPr lang="en-GB" sz="2000"/>
              <a:t> </a:t>
            </a:r>
            <a:r>
              <a:rPr lang="en-GB" sz="2000" err="1"/>
              <a:t>jakaa</a:t>
            </a:r>
            <a:r>
              <a:rPr lang="en-GB" sz="2000"/>
              <a:t> </a:t>
            </a:r>
            <a:r>
              <a:rPr lang="en-GB" sz="2000" err="1"/>
              <a:t>karkeasti</a:t>
            </a:r>
            <a:r>
              <a:rPr lang="en-GB" sz="2000"/>
              <a:t> </a:t>
            </a:r>
            <a:r>
              <a:rPr lang="en-GB" sz="2000" err="1"/>
              <a:t>kolmeen</a:t>
            </a:r>
            <a:r>
              <a:rPr lang="en-GB" sz="2000"/>
              <a:t> </a:t>
            </a:r>
            <a:r>
              <a:rPr lang="en-GB" sz="2000" err="1"/>
              <a:t>eri</a:t>
            </a:r>
            <a:r>
              <a:rPr lang="en-GB" sz="2000"/>
              <a:t> </a:t>
            </a:r>
            <a:r>
              <a:rPr lang="en-GB" sz="2000" err="1"/>
              <a:t>ryhmään</a:t>
            </a:r>
            <a:r>
              <a:rPr lang="en-GB" sz="200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err="1"/>
              <a:t>Vallintarajoitukset</a:t>
            </a:r>
            <a:endParaRPr lang="en-GB" sz="20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err="1"/>
              <a:t>Rajoittavat</a:t>
            </a:r>
            <a:r>
              <a:rPr lang="en-GB" sz="1800"/>
              <a:t> </a:t>
            </a:r>
            <a:r>
              <a:rPr lang="en-GB" sz="1800" err="1"/>
              <a:t>oikeutta</a:t>
            </a:r>
            <a:r>
              <a:rPr lang="en-GB" sz="1800"/>
              <a:t> </a:t>
            </a:r>
            <a:r>
              <a:rPr lang="en-GB" sz="1800" err="1"/>
              <a:t>luovuttaa</a:t>
            </a:r>
            <a:r>
              <a:rPr lang="en-GB" sz="1800"/>
              <a:t> tai </a:t>
            </a:r>
            <a:r>
              <a:rPr lang="en-GB" sz="1800" err="1"/>
              <a:t>pantata</a:t>
            </a:r>
            <a:r>
              <a:rPr lang="en-GB" sz="1800"/>
              <a:t> </a:t>
            </a:r>
            <a:r>
              <a:rPr lang="en-GB" sz="1800" err="1"/>
              <a:t>osake</a:t>
            </a: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Muut </a:t>
            </a:r>
            <a:r>
              <a:rPr lang="en-GB" sz="2000" err="1"/>
              <a:t>rajoitukset</a:t>
            </a:r>
            <a:endParaRPr lang="en-GB" sz="20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err="1"/>
              <a:t>Sisältää</a:t>
            </a:r>
            <a:r>
              <a:rPr lang="en-GB" sz="1800"/>
              <a:t> vain </a:t>
            </a:r>
            <a:r>
              <a:rPr lang="en-GB" sz="1800" err="1"/>
              <a:t>yhden</a:t>
            </a:r>
            <a:r>
              <a:rPr lang="en-GB" sz="1800"/>
              <a:t> </a:t>
            </a:r>
            <a:r>
              <a:rPr lang="en-GB" sz="1800" err="1"/>
              <a:t>rajoituslajin</a:t>
            </a:r>
            <a:r>
              <a:rPr lang="en-GB" sz="1800"/>
              <a:t> – </a:t>
            </a:r>
            <a:r>
              <a:rPr lang="en-GB" sz="1800" err="1"/>
              <a:t>Turva-asiakirjojen</a:t>
            </a:r>
            <a:r>
              <a:rPr lang="en-GB" sz="1800"/>
              <a:t> </a:t>
            </a:r>
            <a:r>
              <a:rPr lang="en-GB" sz="1800" err="1"/>
              <a:t>säilyttäjän</a:t>
            </a:r>
            <a:r>
              <a:rPr lang="en-GB" sz="1800"/>
              <a:t> </a:t>
            </a:r>
            <a:r>
              <a:rPr lang="en-GB" sz="1800" err="1"/>
              <a:t>ilmoitus</a:t>
            </a:r>
            <a:endParaRPr lang="en-GB" sz="18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err="1"/>
              <a:t>Muuna</a:t>
            </a:r>
            <a:r>
              <a:rPr lang="en-GB" sz="1800"/>
              <a:t> </a:t>
            </a:r>
            <a:r>
              <a:rPr lang="en-GB" sz="1800" err="1"/>
              <a:t>rajoituksena</a:t>
            </a:r>
            <a:r>
              <a:rPr lang="en-GB" sz="1800"/>
              <a:t> </a:t>
            </a:r>
            <a:r>
              <a:rPr lang="en-GB" sz="1800" err="1"/>
              <a:t>rekisteröidään</a:t>
            </a:r>
            <a:r>
              <a:rPr lang="en-GB" sz="1800"/>
              <a:t> </a:t>
            </a:r>
            <a:r>
              <a:rPr lang="en-GB" sz="1800" err="1"/>
              <a:t>myös</a:t>
            </a:r>
            <a:r>
              <a:rPr lang="en-GB" sz="1800"/>
              <a:t> </a:t>
            </a:r>
            <a:r>
              <a:rPr lang="en-GB" sz="1800" err="1"/>
              <a:t>vähemmistöosakkaiden</a:t>
            </a:r>
            <a:r>
              <a:rPr lang="en-GB" sz="1800"/>
              <a:t> </a:t>
            </a:r>
            <a:r>
              <a:rPr lang="en-GB" sz="1800" err="1"/>
              <a:t>lunastamista</a:t>
            </a:r>
            <a:r>
              <a:rPr lang="en-GB" sz="1800"/>
              <a:t> </a:t>
            </a:r>
            <a:r>
              <a:rPr lang="en-GB" sz="1800" err="1"/>
              <a:t>koskevan</a:t>
            </a:r>
            <a:r>
              <a:rPr lang="en-GB" sz="1800"/>
              <a:t> </a:t>
            </a:r>
            <a:r>
              <a:rPr lang="en-GB" sz="1800" err="1"/>
              <a:t>ääni</a:t>
            </a:r>
            <a:r>
              <a:rPr lang="en-GB" sz="1800"/>
              <a:t>- </a:t>
            </a:r>
            <a:r>
              <a:rPr lang="en-GB" sz="1800" err="1"/>
              <a:t>ja</a:t>
            </a:r>
            <a:r>
              <a:rPr lang="en-GB" sz="1800"/>
              <a:t> </a:t>
            </a:r>
            <a:r>
              <a:rPr lang="en-GB" sz="1800" err="1"/>
              <a:t>omistusosuusvaatimuksen</a:t>
            </a:r>
            <a:r>
              <a:rPr lang="en-GB" sz="1800"/>
              <a:t> </a:t>
            </a:r>
            <a:r>
              <a:rPr lang="en-GB" sz="1800" err="1"/>
              <a:t>täyttyminen</a:t>
            </a:r>
            <a:r>
              <a:rPr lang="en-GB" sz="1800"/>
              <a:t> </a:t>
            </a:r>
            <a:r>
              <a:rPr lang="en-GB" sz="1800" err="1"/>
              <a:t>sekä</a:t>
            </a:r>
            <a:r>
              <a:rPr lang="en-GB" sz="1800"/>
              <a:t> </a:t>
            </a:r>
            <a:r>
              <a:rPr lang="en-GB" sz="1800" err="1"/>
              <a:t>purkavaa</a:t>
            </a:r>
            <a:r>
              <a:rPr lang="en-GB" sz="1800"/>
              <a:t> </a:t>
            </a:r>
            <a:r>
              <a:rPr lang="en-GB" sz="1800" err="1"/>
              <a:t>uusrakentamista</a:t>
            </a:r>
            <a:r>
              <a:rPr lang="en-GB" sz="1800"/>
              <a:t> </a:t>
            </a:r>
            <a:r>
              <a:rPr lang="en-GB" sz="1800" err="1"/>
              <a:t>koskevat</a:t>
            </a:r>
            <a:r>
              <a:rPr lang="en-GB" sz="1800"/>
              <a:t> </a:t>
            </a:r>
            <a:r>
              <a:rPr lang="en-GB" sz="1800" err="1"/>
              <a:t>riidat</a:t>
            </a: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err="1"/>
              <a:t>Yhtiöjärjestyksestä</a:t>
            </a:r>
            <a:r>
              <a:rPr lang="en-GB" sz="2000"/>
              <a:t> </a:t>
            </a:r>
            <a:r>
              <a:rPr lang="en-GB" sz="2000" err="1"/>
              <a:t>johtuvat</a:t>
            </a:r>
            <a:r>
              <a:rPr lang="en-GB" sz="2000"/>
              <a:t> </a:t>
            </a:r>
            <a:r>
              <a:rPr lang="en-GB" sz="2000" err="1"/>
              <a:t>vaihdannanrajoitukset</a:t>
            </a:r>
            <a:endParaRPr lang="en-GB" sz="2000"/>
          </a:p>
          <a:p>
            <a:r>
              <a:rPr lang="en-GB" sz="2000" err="1"/>
              <a:t>Kaikki</a:t>
            </a:r>
            <a:r>
              <a:rPr lang="en-GB" sz="2000"/>
              <a:t> </a:t>
            </a:r>
            <a:r>
              <a:rPr lang="en-GB" sz="2000" err="1"/>
              <a:t>huoneistotietojärjestelmään</a:t>
            </a:r>
            <a:r>
              <a:rPr lang="en-GB" sz="2000"/>
              <a:t> </a:t>
            </a:r>
            <a:r>
              <a:rPr lang="en-GB" sz="2000" err="1"/>
              <a:t>merkityt</a:t>
            </a:r>
            <a:r>
              <a:rPr lang="en-GB" sz="2000"/>
              <a:t> </a:t>
            </a:r>
            <a:r>
              <a:rPr lang="en-GB" sz="2000" err="1"/>
              <a:t>rajoitukset</a:t>
            </a:r>
            <a:r>
              <a:rPr lang="en-GB" sz="2000"/>
              <a:t> </a:t>
            </a:r>
            <a:r>
              <a:rPr lang="en-GB" sz="2000" err="1"/>
              <a:t>näkyvät</a:t>
            </a:r>
            <a:r>
              <a:rPr lang="en-GB" sz="2000"/>
              <a:t> </a:t>
            </a:r>
            <a:r>
              <a:rPr lang="en-GB" sz="2000" err="1"/>
              <a:t>osakehuoneistotulosteella</a:t>
            </a:r>
            <a:r>
              <a:rPr lang="en-GB" sz="2000"/>
              <a:t>, </a:t>
            </a:r>
            <a:r>
              <a:rPr lang="en-GB" sz="2000" err="1"/>
              <a:t>mutta</a:t>
            </a:r>
            <a:r>
              <a:rPr lang="en-GB" sz="2000"/>
              <a:t> </a:t>
            </a:r>
            <a:r>
              <a:rPr lang="en-GB" sz="2000" err="1"/>
              <a:t>osakeluettelossa</a:t>
            </a:r>
            <a:r>
              <a:rPr lang="en-GB" sz="2000"/>
              <a:t> vain ne, </a:t>
            </a:r>
            <a:r>
              <a:rPr lang="en-GB" sz="2000" err="1"/>
              <a:t>joiden</a:t>
            </a:r>
            <a:r>
              <a:rPr lang="en-GB" sz="2000"/>
              <a:t> </a:t>
            </a:r>
            <a:r>
              <a:rPr lang="en-GB" sz="2000" err="1"/>
              <a:t>osalta</a:t>
            </a:r>
            <a:r>
              <a:rPr lang="en-GB" sz="2000"/>
              <a:t> </a:t>
            </a:r>
            <a:r>
              <a:rPr lang="en-GB" sz="2000" err="1"/>
              <a:t>niin</a:t>
            </a:r>
            <a:r>
              <a:rPr lang="en-GB" sz="2000"/>
              <a:t> on </a:t>
            </a:r>
            <a:r>
              <a:rPr lang="en-GB" sz="2000" err="1"/>
              <a:t>erikseen</a:t>
            </a:r>
            <a:r>
              <a:rPr lang="en-GB" sz="2000"/>
              <a:t> </a:t>
            </a:r>
            <a:r>
              <a:rPr lang="en-GB" sz="2000" err="1"/>
              <a:t>säädetty</a:t>
            </a:r>
            <a:r>
              <a:rPr lang="en-GB" sz="200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817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Vallintarajoitukset</a:t>
            </a:r>
            <a:r>
              <a:rPr lang="en-GB"/>
              <a:t> - </a:t>
            </a:r>
            <a:r>
              <a:rPr lang="en-GB" err="1"/>
              <a:t>Hakemuksella</a:t>
            </a:r>
            <a:endParaRPr lang="en-GB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/>
              <a:t>Lesken</a:t>
            </a:r>
            <a:r>
              <a:rPr lang="en-GB"/>
              <a:t> </a:t>
            </a:r>
            <a:r>
              <a:rPr lang="en-GB" err="1"/>
              <a:t>hallintaoikeus</a:t>
            </a:r>
            <a:endParaRPr lang="en-GB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/>
              <a:t>Eloon jääneellä puolisolla on oikeus pitää jakamattomana hallinnassaan puolisoiden yhteisenä kotina käytetty tai muu jäämistöön kuuluva eloonjääneen puolison kodiksi sopivan asunto, jollei kodiksi sopivaa asuntoa sisälly eloonjääneen puolison varallisuuteen.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/>
              <a:t>Lesken asumista suojataan siten, että oikeuden kohteena olevan asunto-osakkeen luovuttaminen tai panttaaminen edellyttää lesken suostumusta.</a:t>
            </a:r>
            <a:endParaRPr lang="en-GB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/>
              <a:t>Testamenttiin</a:t>
            </a:r>
            <a:r>
              <a:rPr lang="en-GB"/>
              <a:t> </a:t>
            </a:r>
            <a:r>
              <a:rPr lang="en-GB" err="1"/>
              <a:t>perustuva</a:t>
            </a:r>
            <a:r>
              <a:rPr lang="en-GB"/>
              <a:t> </a:t>
            </a:r>
            <a:r>
              <a:rPr lang="en-GB" err="1"/>
              <a:t>käyttöoikeus</a:t>
            </a:r>
            <a:endParaRPr lang="en-GB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/>
              <a:t>Perintökaaren 12 luvussa säädetään käyttöoikeudesta, jonka joku on testamentissa saanut jäämistöön kuuluvaan omaisuuteen, toisen saadessa omistusoikeuden omaisuuteen tekijän kuollessa tai myöhemmin.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/>
              <a:t>Käyttöoikeuden haltijalla on oikeus hallita omaisuutta, mutta hän ei saa luovuttaa oikeuttaan toiselle Rajoituksen alaisten osakkeiden luovuttaminen ja panttaaminen edellyttävät käyttöoikeuden haltijan suostumusta.</a:t>
            </a:r>
            <a:endParaRPr lang="en-GB" sz="16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74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rakennus, kerrostalo&#10;&#10;Kuvaus luotu automaattisesti">
            <a:extLst>
              <a:ext uri="{FF2B5EF4-FFF2-40B4-BE49-F238E27FC236}">
                <a16:creationId xmlns:a16="http://schemas.microsoft.com/office/drawing/2014/main" id="{AF7E0092-0BCE-4448-969E-9BC956977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22358" b="-2"/>
          <a:stretch/>
        </p:blipFill>
        <p:spPr>
          <a:xfrm>
            <a:off x="6947292" y="867881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C336C4AC-5790-4357-ADA6-192BA54C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0700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>
                <a:solidFill>
                  <a:schemeClr val="accent1">
                    <a:lumMod val="50000"/>
                  </a:schemeClr>
                </a:solidFill>
                <a:latin typeface="+mj-lt"/>
                <a:cs typeface="+mj-cs"/>
              </a:rPr>
              <a:t>Mikä on huoneistotietojärjestelmä?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375E7AB-F2E0-4F7E-B66B-61E5AEDD4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434" y="1904717"/>
            <a:ext cx="6179231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fi-FI" sz="1800">
                <a:solidFill>
                  <a:schemeClr val="tx1"/>
                </a:solidFill>
                <a:latin typeface="+mn-lt"/>
              </a:rPr>
              <a:t>Maanmittauslaitoksen ylläpitämä valtakunnallinen sähköinen rekisteri, joka otettiin käyttöön 1.1.2019.</a:t>
            </a:r>
          </a:p>
          <a:p>
            <a:pPr>
              <a:lnSpc>
                <a:spcPct val="90000"/>
              </a:lnSpc>
            </a:pPr>
            <a:r>
              <a:rPr lang="fi-FI" sz="1800">
                <a:solidFill>
                  <a:schemeClr val="tx1"/>
                </a:solidFill>
                <a:latin typeface="+mn-lt"/>
              </a:rPr>
              <a:t>Järjestelmään kootaan tiedot</a:t>
            </a:r>
          </a:p>
          <a:p>
            <a:pPr lvl="1">
              <a:lnSpc>
                <a:spcPct val="90000"/>
              </a:lnSpc>
            </a:pPr>
            <a:r>
              <a:rPr lang="fi-FI" sz="1800">
                <a:solidFill>
                  <a:schemeClr val="tx1"/>
                </a:solidFill>
                <a:latin typeface="+mn-lt"/>
              </a:rPr>
              <a:t>taloyhtiöistä ja niiden osakehuoneistoista</a:t>
            </a:r>
          </a:p>
          <a:p>
            <a:pPr lvl="1">
              <a:lnSpc>
                <a:spcPct val="90000"/>
              </a:lnSpc>
            </a:pPr>
            <a:r>
              <a:rPr lang="fi-FI" sz="1800">
                <a:solidFill>
                  <a:schemeClr val="tx1"/>
                </a:solidFill>
                <a:latin typeface="+mn-lt"/>
              </a:rPr>
              <a:t>osakehuoneistojen omistuksista, panttauksista ja rajoituksista.</a:t>
            </a:r>
          </a:p>
          <a:p>
            <a:pPr>
              <a:lnSpc>
                <a:spcPct val="90000"/>
              </a:lnSpc>
            </a:pPr>
            <a:r>
              <a:rPr lang="fi-FI" sz="1800">
                <a:solidFill>
                  <a:schemeClr val="tx1"/>
                </a:solidFill>
                <a:latin typeface="+mn-lt"/>
              </a:rPr>
              <a:t>Paperisista osakekirjoista luovutaan ja osakehuoneiston omistusoikeuden osoittaa merkintä rekisterissä.</a:t>
            </a:r>
          </a:p>
          <a:p>
            <a:pPr>
              <a:lnSpc>
                <a:spcPct val="90000"/>
              </a:lnSpc>
            </a:pPr>
            <a:r>
              <a:rPr lang="fi-FI" sz="1800">
                <a:solidFill>
                  <a:schemeClr val="tx1"/>
                </a:solidFill>
                <a:latin typeface="+mn-lt"/>
              </a:rPr>
              <a:t>Huoneistotietojärjestelmästä ja sen käyttöönotosta säädetään lailla.</a:t>
            </a:r>
          </a:p>
          <a:p>
            <a:pPr>
              <a:lnSpc>
                <a:spcPct val="90000"/>
              </a:lnSpc>
            </a:pPr>
            <a:r>
              <a:rPr lang="fi-FI" sz="1800">
                <a:solidFill>
                  <a:schemeClr val="tx1"/>
                </a:solidFill>
                <a:latin typeface="+mn-lt"/>
              </a:rPr>
              <a:t>Taloyhtiöiden tulee siirtää osakeluettelot 31.12.2023 mennessä huoneistotietojärjestelmään.</a:t>
            </a:r>
          </a:p>
          <a:p>
            <a:pPr>
              <a:lnSpc>
                <a:spcPct val="90000"/>
              </a:lnSpc>
            </a:pPr>
            <a:r>
              <a:rPr lang="fi-FI" sz="1800">
                <a:solidFill>
                  <a:schemeClr val="tx1"/>
                </a:solidFill>
                <a:latin typeface="+mn-lt"/>
              </a:rPr>
              <a:t>Maanmittauslaitos ei laskuta taloyhtiötä tai isännöintiä huoneistotietojärjestelmän rajapintapalvelun käytöstä. </a:t>
            </a:r>
          </a:p>
          <a:p>
            <a:pPr>
              <a:lnSpc>
                <a:spcPct val="90000"/>
              </a:lnSpc>
            </a:pPr>
            <a:endParaRPr lang="fi-FI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1FD9EA-13E7-464E-A205-AE57C70E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SIVU </a:t>
            </a:r>
            <a:fld id="{395C3D94-F3B0-4BF8-973B-87B4959310A4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2963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7549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err="1">
                <a:latin typeface="Daytona"/>
                <a:cs typeface="Biome"/>
              </a:rPr>
              <a:t>Vallintarajoitukset</a:t>
            </a:r>
            <a:r>
              <a:rPr lang="en-GB" sz="3200">
                <a:latin typeface="Daytona"/>
                <a:cs typeface="Biome"/>
              </a:rPr>
              <a:t> – </a:t>
            </a:r>
            <a:r>
              <a:rPr lang="en-GB" sz="3200" err="1">
                <a:latin typeface="Daytona"/>
                <a:cs typeface="Biome"/>
              </a:rPr>
              <a:t>Viranomainen</a:t>
            </a:r>
            <a:r>
              <a:rPr lang="en-GB" sz="3200">
                <a:latin typeface="Daytona"/>
                <a:cs typeface="Biome"/>
              </a:rPr>
              <a:t> </a:t>
            </a:r>
            <a:r>
              <a:rPr lang="en-GB" sz="3200" err="1">
                <a:latin typeface="Daytona"/>
                <a:cs typeface="Biome"/>
              </a:rPr>
              <a:t>ilmoittaa</a:t>
            </a:r>
            <a:r>
              <a:rPr lang="en-GB" sz="3200">
                <a:latin typeface="Daytona"/>
                <a:cs typeface="Biome"/>
              </a:rPr>
              <a:t> </a:t>
            </a:r>
            <a:endParaRPr lang="en-GB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353" y="1172764"/>
            <a:ext cx="2570447" cy="41564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err="1">
                <a:latin typeface="Daytona"/>
              </a:rPr>
              <a:t>Ulosmittaus</a:t>
            </a:r>
            <a:endParaRPr lang="en-GB" sz="12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err="1">
                <a:latin typeface="Daytona"/>
              </a:rPr>
              <a:t>Turvaamistoimi</a:t>
            </a:r>
            <a:r>
              <a:rPr lang="en-GB" sz="1200">
                <a:latin typeface="Daytona"/>
              </a:rPr>
              <a:t>, </a:t>
            </a:r>
            <a:r>
              <a:rPr lang="en-GB" sz="1200" err="1">
                <a:latin typeface="Daytona"/>
              </a:rPr>
              <a:t>väliaikainen</a:t>
            </a:r>
            <a:r>
              <a:rPr lang="en-GB" sz="1200">
                <a:latin typeface="Daytona"/>
              </a:rPr>
              <a:t> </a:t>
            </a:r>
            <a:r>
              <a:rPr lang="en-GB" sz="1200" err="1">
                <a:latin typeface="Daytona"/>
              </a:rPr>
              <a:t>turvaamistoimi</a:t>
            </a:r>
            <a:endParaRPr lang="en-GB" sz="12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err="1">
                <a:latin typeface="Daytona"/>
              </a:rPr>
              <a:t>Takavarikko</a:t>
            </a:r>
            <a:r>
              <a:rPr lang="en-GB" sz="1200">
                <a:latin typeface="Daytona"/>
              </a:rPr>
              <a:t>, </a:t>
            </a:r>
            <a:r>
              <a:rPr lang="en-GB" sz="1200" err="1">
                <a:latin typeface="Daytona"/>
              </a:rPr>
              <a:t>vakuustakavarikko</a:t>
            </a:r>
            <a:r>
              <a:rPr lang="en-GB" sz="1200">
                <a:latin typeface="Daytona"/>
              </a:rPr>
              <a:t> </a:t>
            </a:r>
            <a:r>
              <a:rPr lang="en-GB" sz="1200" err="1">
                <a:latin typeface="Daytona"/>
              </a:rPr>
              <a:t>ja</a:t>
            </a:r>
            <a:r>
              <a:rPr lang="en-GB" sz="1200">
                <a:latin typeface="Daytona"/>
              </a:rPr>
              <a:t> </a:t>
            </a:r>
            <a:r>
              <a:rPr lang="en-GB" sz="1200" err="1">
                <a:latin typeface="Daytona"/>
              </a:rPr>
              <a:t>väliaikainen</a:t>
            </a:r>
            <a:r>
              <a:rPr lang="en-GB" sz="1200">
                <a:latin typeface="Daytona"/>
              </a:rPr>
              <a:t> </a:t>
            </a:r>
            <a:r>
              <a:rPr lang="en-GB" sz="1200" err="1">
                <a:latin typeface="Daytona"/>
              </a:rPr>
              <a:t>vakuustakavarikko</a:t>
            </a:r>
            <a:endParaRPr lang="en-GB" sz="12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err="1">
                <a:latin typeface="Daytona"/>
              </a:rPr>
              <a:t>Väliaikaistoimi</a:t>
            </a:r>
            <a:endParaRPr lang="en-GB" sz="12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err="1">
                <a:latin typeface="Daytona"/>
              </a:rPr>
              <a:t>Konkurssi</a:t>
            </a:r>
            <a:endParaRPr lang="en-GB" sz="12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err="1">
                <a:latin typeface="Daytona"/>
              </a:rPr>
              <a:t>Yrityssaneeraus</a:t>
            </a:r>
            <a:endParaRPr lang="en-GB" sz="12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err="1">
                <a:latin typeface="Daytona"/>
              </a:rPr>
              <a:t>Kuolinpesäosuuden</a:t>
            </a:r>
            <a:r>
              <a:rPr lang="en-GB" sz="1200">
                <a:latin typeface="Daytona"/>
              </a:rPr>
              <a:t> </a:t>
            </a:r>
            <a:r>
              <a:rPr lang="en-GB" sz="1200" err="1">
                <a:latin typeface="Daytona"/>
              </a:rPr>
              <a:t>ulosmittaus</a:t>
            </a:r>
            <a:endParaRPr lang="en-GB" sz="12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err="1">
                <a:latin typeface="Daytona"/>
              </a:rPr>
              <a:t>Yhtiöosuuden</a:t>
            </a:r>
            <a:r>
              <a:rPr lang="en-GB" sz="1200">
                <a:latin typeface="Daytona"/>
              </a:rPr>
              <a:t> </a:t>
            </a:r>
            <a:r>
              <a:rPr lang="en-GB" sz="1200" err="1">
                <a:latin typeface="Daytona"/>
              </a:rPr>
              <a:t>ulosmittaus</a:t>
            </a:r>
            <a:endParaRPr lang="en-GB" sz="12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err="1">
                <a:latin typeface="Daytona"/>
              </a:rPr>
              <a:t>Luovutus</a:t>
            </a:r>
            <a:r>
              <a:rPr lang="en-GB" sz="1200">
                <a:latin typeface="Daytona"/>
              </a:rPr>
              <a:t>- </a:t>
            </a:r>
            <a:r>
              <a:rPr lang="en-GB" sz="1200" err="1">
                <a:latin typeface="Daytona"/>
              </a:rPr>
              <a:t>ja</a:t>
            </a:r>
            <a:r>
              <a:rPr lang="en-GB" sz="1200">
                <a:latin typeface="Daytona"/>
              </a:rPr>
              <a:t> </a:t>
            </a:r>
            <a:r>
              <a:rPr lang="en-GB" sz="1200" err="1">
                <a:latin typeface="Daytona"/>
              </a:rPr>
              <a:t>panttauskielto</a:t>
            </a:r>
            <a:endParaRPr lang="en-GB" sz="1200">
              <a:latin typeface="Daytona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2" name="Sisällön paikkamerkki 23">
            <a:extLst>
              <a:ext uri="{FF2B5EF4-FFF2-40B4-BE49-F238E27FC236}">
                <a16:creationId xmlns:a16="http://schemas.microsoft.com/office/drawing/2014/main" id="{669BC758-598A-CE5D-204B-7318B9E6220D}"/>
              </a:ext>
            </a:extLst>
          </p:cNvPr>
          <p:cNvSpPr txBox="1">
            <a:spLocks/>
          </p:cNvSpPr>
          <p:nvPr/>
        </p:nvSpPr>
        <p:spPr>
          <a:xfrm>
            <a:off x="172151" y="1172763"/>
            <a:ext cx="9373202" cy="4299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4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•"/>
            </a:pPr>
            <a:r>
              <a:rPr lang="en-GB" sz="1800" err="1">
                <a:latin typeface="Daytona"/>
              </a:rPr>
              <a:t>Ulosmittaus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ja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turvaamistoimenpiteet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estävät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osakkeen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luovuttamisen</a:t>
            </a:r>
            <a:r>
              <a:rPr lang="en-GB" sz="1800">
                <a:latin typeface="Daytona"/>
              </a:rPr>
              <a:t>, </a:t>
            </a:r>
            <a:r>
              <a:rPr lang="en-GB" sz="1800" err="1">
                <a:latin typeface="Daytona"/>
              </a:rPr>
              <a:t>panttaamisen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ja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osakkeesta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määräämisen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ilman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ulosottomiehen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lupaa</a:t>
            </a:r>
            <a:endParaRPr lang="en-GB" sz="18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err="1">
                <a:latin typeface="Daytona"/>
              </a:rPr>
              <a:t>Ulosottolaitos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ilmoittaa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ulosmittaukseen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ja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turvaamistoimiin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liittyvät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rajoitukset</a:t>
            </a:r>
            <a:endParaRPr lang="en-GB" sz="1600">
              <a:latin typeface="Daytona"/>
            </a:endParaRPr>
          </a:p>
          <a:p>
            <a:pPr lvl="1"/>
            <a:endParaRPr lang="en-GB" sz="16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err="1">
                <a:latin typeface="Daytona"/>
              </a:rPr>
              <a:t>Konkurssiin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asetettu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velallinen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menettää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oikeutensa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määrätä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omaisuudestaan</a:t>
            </a:r>
            <a:r>
              <a:rPr lang="en-GB" sz="1800">
                <a:latin typeface="Daytona"/>
              </a:rPr>
              <a:t>. </a:t>
            </a:r>
            <a:r>
              <a:rPr lang="en-GB" sz="1800" err="1">
                <a:latin typeface="Daytona"/>
              </a:rPr>
              <a:t>Päätösvaltaa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pesässä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käyttävät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velkojat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ja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konkurssipesää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edustaa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pesänhoitaja</a:t>
            </a:r>
            <a:endParaRPr lang="en-GB" sz="1800">
              <a:latin typeface="Dayton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err="1">
                <a:latin typeface="Daytona"/>
              </a:rPr>
              <a:t>Konkurssipesän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pesänhoitaja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ilmoittaa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konkurssista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Maanmittauslaitokselle</a:t>
            </a:r>
            <a:endParaRPr lang="en-GB" sz="1600">
              <a:latin typeface="Daytona"/>
            </a:endParaRPr>
          </a:p>
          <a:p>
            <a:pPr lvl="1"/>
            <a:endParaRPr lang="en-GB" sz="1600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err="1">
                <a:latin typeface="Daytona"/>
              </a:rPr>
              <a:t>Saneerausmenettelyn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aikana</a:t>
            </a:r>
            <a:r>
              <a:rPr lang="en-GB" sz="1800">
                <a:latin typeface="Daytona"/>
              </a:rPr>
              <a:t> </a:t>
            </a:r>
            <a:r>
              <a:rPr lang="en-GB" sz="1800" err="1">
                <a:latin typeface="Daytona"/>
              </a:rPr>
              <a:t>velallinen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ei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saa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luovuttaa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eikä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pantata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osaketta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ilman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selvittäjän</a:t>
            </a:r>
            <a:r>
              <a:rPr lang="en-GB" sz="1800">
                <a:latin typeface="Daytona"/>
              </a:rPr>
              <a:t> </a:t>
            </a:r>
            <a:r>
              <a:rPr lang="en-GB" sz="1800" err="1">
                <a:latin typeface="Daytona"/>
              </a:rPr>
              <a:t>suostumusta</a:t>
            </a:r>
            <a:endParaRPr lang="en-GB" sz="1800">
              <a:latin typeface="Dayton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err="1">
                <a:latin typeface="Daytona"/>
              </a:rPr>
              <a:t>Selvittäjä</a:t>
            </a:r>
            <a:r>
              <a:rPr lang="en-GB" sz="1600">
                <a:latin typeface="Daytona"/>
              </a:rPr>
              <a:t> tai </a:t>
            </a:r>
            <a:r>
              <a:rPr lang="en-GB" sz="1600" err="1">
                <a:latin typeface="Daytona"/>
              </a:rPr>
              <a:t>tuomioistuin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ilmoittaa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yrityssaneerauksesta</a:t>
            </a:r>
            <a:r>
              <a:rPr lang="en-GB" sz="1600">
                <a:latin typeface="Daytona"/>
              </a:rPr>
              <a:t> </a:t>
            </a:r>
            <a:r>
              <a:rPr lang="en-GB" sz="1600" err="1">
                <a:latin typeface="Daytona"/>
              </a:rPr>
              <a:t>Maanmittauslaitokselle</a:t>
            </a:r>
            <a:endParaRPr lang="en-GB" sz="1600">
              <a:latin typeface="Daytona"/>
            </a:endParaRPr>
          </a:p>
        </p:txBody>
      </p:sp>
    </p:spTree>
    <p:extLst>
      <p:ext uri="{BB962C8B-B14F-4D97-AF65-F5344CB8AC3E}">
        <p14:creationId xmlns:p14="http://schemas.microsoft.com/office/powerpoint/2010/main" val="21040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err="1"/>
              <a:t>Vallintarajoitukset</a:t>
            </a:r>
            <a:r>
              <a:rPr lang="en-GB"/>
              <a:t> – </a:t>
            </a:r>
            <a:r>
              <a:rPr lang="en-GB" err="1"/>
              <a:t>Viranomainen</a:t>
            </a:r>
            <a:r>
              <a:rPr lang="en-GB"/>
              <a:t> </a:t>
            </a:r>
            <a:r>
              <a:rPr lang="en-GB" err="1"/>
              <a:t>ilmoittaa</a:t>
            </a:r>
            <a:endParaRPr lang="en-GB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>
                <a:latin typeface="Daytona"/>
              </a:rPr>
              <a:t>Näissä</a:t>
            </a:r>
            <a:r>
              <a:rPr lang="en-GB">
                <a:latin typeface="Daytona"/>
              </a:rPr>
              <a:t> </a:t>
            </a:r>
            <a:r>
              <a:rPr lang="en-GB" err="1">
                <a:latin typeface="Daytona"/>
              </a:rPr>
              <a:t>ilmoittajana</a:t>
            </a:r>
            <a:r>
              <a:rPr lang="en-GB">
                <a:latin typeface="Daytona"/>
              </a:rPr>
              <a:t> </a:t>
            </a:r>
            <a:r>
              <a:rPr lang="en-GB" err="1">
                <a:latin typeface="Daytona"/>
              </a:rPr>
              <a:t>toimii</a:t>
            </a:r>
            <a:r>
              <a:rPr lang="en-GB">
                <a:latin typeface="Daytona"/>
              </a:rPr>
              <a:t> </a:t>
            </a:r>
            <a:r>
              <a:rPr lang="en-GB" err="1">
                <a:latin typeface="Daytona"/>
              </a:rPr>
              <a:t>Asumisen</a:t>
            </a:r>
            <a:r>
              <a:rPr lang="en-GB">
                <a:latin typeface="Daytona"/>
              </a:rPr>
              <a:t> </a:t>
            </a:r>
            <a:r>
              <a:rPr lang="en-GB" err="1">
                <a:latin typeface="Daytona"/>
              </a:rPr>
              <a:t>rahoitus</a:t>
            </a:r>
            <a:r>
              <a:rPr lang="en-GB">
                <a:latin typeface="Daytona"/>
              </a:rPr>
              <a:t>- </a:t>
            </a:r>
            <a:r>
              <a:rPr lang="en-GB" err="1">
                <a:latin typeface="Daytona"/>
              </a:rPr>
              <a:t>ja</a:t>
            </a:r>
            <a:r>
              <a:rPr lang="en-GB">
                <a:latin typeface="Daytona"/>
              </a:rPr>
              <a:t> </a:t>
            </a:r>
            <a:r>
              <a:rPr lang="en-GB" err="1">
                <a:latin typeface="Daytona"/>
              </a:rPr>
              <a:t>kehittämiskeskus</a:t>
            </a:r>
            <a:r>
              <a:rPr lang="en-GB">
                <a:latin typeface="Daytona"/>
              </a:rPr>
              <a:t> (ARA):</a:t>
            </a:r>
            <a:endParaRPr lang="en-GB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err="1"/>
              <a:t>Asumisoikeusasunnoista</a:t>
            </a:r>
            <a:r>
              <a:rPr lang="en-GB" sz="1600"/>
              <a:t> </a:t>
            </a:r>
            <a:r>
              <a:rPr lang="en-GB" sz="1600" err="1"/>
              <a:t>annetun</a:t>
            </a:r>
            <a:r>
              <a:rPr lang="en-GB" sz="1600"/>
              <a:t> lain </a:t>
            </a:r>
            <a:r>
              <a:rPr lang="en-GB" sz="1600" err="1"/>
              <a:t>mukainen</a:t>
            </a:r>
            <a:r>
              <a:rPr lang="en-GB" sz="1600"/>
              <a:t> </a:t>
            </a:r>
            <a:r>
              <a:rPr lang="en-GB" sz="1600" err="1"/>
              <a:t>merkintä</a:t>
            </a:r>
            <a:endParaRPr lang="en-GB" sz="16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err="1"/>
              <a:t>Vuokra-asuntolainojen</a:t>
            </a:r>
            <a:r>
              <a:rPr lang="en-GB" sz="1600"/>
              <a:t> </a:t>
            </a:r>
            <a:r>
              <a:rPr lang="en-GB" sz="1600" err="1"/>
              <a:t>ja</a:t>
            </a:r>
            <a:r>
              <a:rPr lang="en-GB" sz="1600"/>
              <a:t> </a:t>
            </a:r>
            <a:r>
              <a:rPr lang="en-GB" sz="1600" err="1"/>
              <a:t>asumisoikeustalolainojen</a:t>
            </a:r>
            <a:r>
              <a:rPr lang="en-GB" sz="1600"/>
              <a:t> </a:t>
            </a:r>
            <a:r>
              <a:rPr lang="en-GB" sz="1600" err="1"/>
              <a:t>korkotuesta</a:t>
            </a:r>
            <a:r>
              <a:rPr lang="en-GB" sz="1600"/>
              <a:t> </a:t>
            </a:r>
            <a:r>
              <a:rPr lang="en-GB" sz="1600" err="1"/>
              <a:t>annetun</a:t>
            </a:r>
            <a:r>
              <a:rPr lang="en-GB" sz="1600"/>
              <a:t> lain </a:t>
            </a:r>
            <a:r>
              <a:rPr lang="en-GB" sz="1600" err="1"/>
              <a:t>mukainen</a:t>
            </a:r>
            <a:r>
              <a:rPr lang="en-GB" sz="1600"/>
              <a:t> </a:t>
            </a:r>
            <a:r>
              <a:rPr lang="en-GB" sz="1600" err="1"/>
              <a:t>merkintä</a:t>
            </a:r>
            <a:endParaRPr lang="en-GB" sz="16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err="1"/>
              <a:t>Vuokratalojen</a:t>
            </a:r>
            <a:r>
              <a:rPr lang="en-GB" sz="1600"/>
              <a:t> </a:t>
            </a:r>
            <a:r>
              <a:rPr lang="en-GB" sz="1600" err="1"/>
              <a:t>rakentamislainojen</a:t>
            </a:r>
            <a:r>
              <a:rPr lang="en-GB" sz="1600"/>
              <a:t> </a:t>
            </a:r>
            <a:r>
              <a:rPr lang="en-GB" sz="1600" err="1"/>
              <a:t>lyhytaikaisesta</a:t>
            </a:r>
            <a:r>
              <a:rPr lang="en-GB" sz="1600"/>
              <a:t> </a:t>
            </a:r>
            <a:r>
              <a:rPr lang="en-GB" sz="1600" err="1"/>
              <a:t>korkotuesta</a:t>
            </a:r>
            <a:r>
              <a:rPr lang="en-GB" sz="1600"/>
              <a:t> </a:t>
            </a:r>
            <a:r>
              <a:rPr lang="en-GB" sz="1600" err="1"/>
              <a:t>annetun</a:t>
            </a:r>
            <a:r>
              <a:rPr lang="en-GB" sz="1600"/>
              <a:t> lain </a:t>
            </a:r>
            <a:r>
              <a:rPr lang="en-GB" sz="1600" err="1"/>
              <a:t>mukainen</a:t>
            </a:r>
            <a:r>
              <a:rPr lang="en-GB" sz="1600"/>
              <a:t> </a:t>
            </a:r>
            <a:r>
              <a:rPr lang="en-GB" sz="1600" err="1"/>
              <a:t>merkintä</a:t>
            </a:r>
            <a:endParaRPr lang="en-GB" sz="16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err="1"/>
              <a:t>Aravalain</a:t>
            </a:r>
            <a:r>
              <a:rPr lang="en-GB" sz="1600"/>
              <a:t> </a:t>
            </a:r>
            <a:r>
              <a:rPr lang="en-GB" sz="1600" err="1"/>
              <a:t>mukainen</a:t>
            </a:r>
            <a:r>
              <a:rPr lang="en-GB" sz="1600"/>
              <a:t> </a:t>
            </a:r>
            <a:r>
              <a:rPr lang="en-GB" sz="1600" err="1"/>
              <a:t>merkintä</a:t>
            </a:r>
            <a:endParaRPr lang="en-GB" sz="16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err="1"/>
              <a:t>Aravarajoituslain</a:t>
            </a:r>
            <a:r>
              <a:rPr lang="en-GB" sz="1600"/>
              <a:t> </a:t>
            </a:r>
            <a:r>
              <a:rPr lang="en-GB" sz="1600" err="1"/>
              <a:t>mukainen</a:t>
            </a:r>
            <a:r>
              <a:rPr lang="en-GB" sz="1600"/>
              <a:t> </a:t>
            </a:r>
            <a:r>
              <a:rPr lang="en-GB" sz="1600" err="1"/>
              <a:t>merkintä</a:t>
            </a:r>
            <a:endParaRPr lang="en-GB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Rajoitusten tarkoituksen ja vaikutuksen voi tiivistää seuraavasti: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latin typeface="Daytona"/>
              </a:rPr>
              <a:t>Osake saadaan luovuttaa vain kunnalle tai </a:t>
            </a:r>
            <a:r>
              <a:rPr lang="fi-FI" err="1">
                <a:latin typeface="Daytona"/>
              </a:rPr>
              <a:t>ARA:n</a:t>
            </a:r>
            <a:r>
              <a:rPr lang="fi-FI">
                <a:latin typeface="Daytona"/>
              </a:rPr>
              <a:t> hyväksymälle laissa tarkemmin määritellylle luovutuksensaajalle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latin typeface="Daytona"/>
              </a:rPr>
              <a:t>Taustalla on rahoituskuviot, joissa taloyhtiö on saanut rahoitusta joko suoran lainan tai korkotuen kautta.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269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Daytona"/>
                <a:cs typeface="Biome"/>
              </a:rPr>
              <a:t>Muut </a:t>
            </a:r>
            <a:r>
              <a:rPr lang="en-GB" err="1">
                <a:latin typeface="Daytona"/>
                <a:cs typeface="Biome"/>
              </a:rPr>
              <a:t>rajoitukset</a:t>
            </a:r>
            <a:r>
              <a:rPr lang="en-GB">
                <a:latin typeface="Daytona"/>
                <a:cs typeface="Biome"/>
              </a:rPr>
              <a:t> - </a:t>
            </a:r>
            <a:r>
              <a:rPr lang="en-GB" err="1">
                <a:latin typeface="Daytona"/>
                <a:cs typeface="Biome"/>
              </a:rPr>
              <a:t>Turva-asiakirjojen</a:t>
            </a:r>
            <a:r>
              <a:rPr lang="en-GB">
                <a:latin typeface="Daytona"/>
                <a:cs typeface="Biome"/>
              </a:rPr>
              <a:t> </a:t>
            </a:r>
            <a:r>
              <a:rPr lang="en-GB" err="1">
                <a:latin typeface="Daytona"/>
                <a:cs typeface="Biome"/>
              </a:rPr>
              <a:t>säilyttäjä</a:t>
            </a:r>
            <a:r>
              <a:rPr lang="en-GB">
                <a:latin typeface="Daytona"/>
                <a:cs typeface="Biome"/>
              </a:rPr>
              <a:t> </a:t>
            </a:r>
            <a:r>
              <a:rPr lang="en-GB" err="1">
                <a:latin typeface="Daytona"/>
                <a:cs typeface="Biome"/>
              </a:rPr>
              <a:t>ilmoittaa</a:t>
            </a:r>
            <a:r>
              <a:rPr lang="en-GB">
                <a:latin typeface="Daytona"/>
                <a:cs typeface="Biome"/>
              </a:rPr>
              <a:t> </a:t>
            </a:r>
            <a:endParaRPr lang="en-GB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err="1"/>
              <a:t>Turva-asiakirjojen</a:t>
            </a:r>
            <a:r>
              <a:rPr lang="en-GB"/>
              <a:t> </a:t>
            </a:r>
            <a:r>
              <a:rPr lang="en-GB" err="1"/>
              <a:t>säilyttäjän</a:t>
            </a:r>
            <a:r>
              <a:rPr lang="en-GB"/>
              <a:t> </a:t>
            </a:r>
            <a:r>
              <a:rPr lang="en-GB" err="1"/>
              <a:t>ilmoitus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Daytona"/>
              </a:rPr>
              <a:t>Osaketta koskevat kirjaukset ja merkinnät tehdään vain turva-asiakirjojen säilyttäjän ilmoituksesta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800">
                <a:latin typeface="Daytona"/>
              </a:rPr>
              <a:t>Eli kukaan ulkopuolinen ei voi hakea ns. RS-menettelyn aikana rekisteröintejä osakehuoneistorekisteriin niiden osakkeiden osalta, joihin kyseinen rajoitus on rekisteröity.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Daytona"/>
              </a:rPr>
              <a:t>Turva-asiakirjojen säilyttäjänä toimii käytännössä pankki tai Aluehallintovirasto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Daytona"/>
              </a:rPr>
              <a:t>Rajoitus poistetaan turva-asiakirjojen säilyttäjän ilmoituksen perusteella, kun RS-menettely on päättynyt.</a:t>
            </a:r>
            <a:endParaRPr lang="en-GB" sz="2000">
              <a:latin typeface="Daytona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159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D7D681D4-FD5A-4A5D-B07A-6F6A067B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9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err="1">
                <a:latin typeface="Daytona"/>
                <a:cs typeface="Biome"/>
              </a:rPr>
              <a:t>Yhtiöjärjestyksestä</a:t>
            </a:r>
            <a:r>
              <a:rPr lang="en-GB" sz="3200">
                <a:latin typeface="Daytona"/>
                <a:cs typeface="Biome"/>
              </a:rPr>
              <a:t> </a:t>
            </a:r>
            <a:r>
              <a:rPr lang="en-GB" sz="3200" err="1">
                <a:latin typeface="Daytona"/>
                <a:cs typeface="Biome"/>
              </a:rPr>
              <a:t>johtuvat</a:t>
            </a:r>
            <a:r>
              <a:rPr lang="en-GB" sz="3200">
                <a:latin typeface="Daytona"/>
                <a:cs typeface="Biome"/>
              </a:rPr>
              <a:t> </a:t>
            </a:r>
            <a:r>
              <a:rPr lang="en-GB" sz="3200" err="1">
                <a:latin typeface="Daytona"/>
                <a:cs typeface="Biome"/>
              </a:rPr>
              <a:t>vaihdannanrajoitukset</a:t>
            </a:r>
            <a:endParaRPr lang="en-GB" sz="3200">
              <a:latin typeface="Daytona"/>
              <a:cs typeface="Biome"/>
            </a:endParaRPr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7F93D664-03CC-4BE5-A187-ED8DE1A7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039"/>
            <a:ext cx="10515600" cy="51946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400"/>
              <a:t>Yhtiöjärjestyksessä voidaan määrätä, että osakkeenomistajalla, yhtiöllä tai muulla henkilöllä on oikeus lunastaa osake, kun omistusoikeus osakkeeseen siirtyy toiselle muulta omistajalta kuin yhtiöltä. </a:t>
            </a:r>
          </a:p>
          <a:p>
            <a:r>
              <a:rPr lang="fi-FI" sz="1400"/>
              <a:t>Yhtiöjärjestyksessä voi olla neljä erilaista yhtiöjärjestyksestä johtuvaa vaihdannanrajoitusta:</a:t>
            </a:r>
          </a:p>
          <a:p>
            <a:r>
              <a:rPr lang="fi-FI" sz="1400" b="1">
                <a:latin typeface="Daytona"/>
              </a:rPr>
              <a:t>Uudet yhtiöt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err="1"/>
              <a:t>Yhtiöjärjestyksestä</a:t>
            </a:r>
            <a:r>
              <a:rPr lang="en-GB" sz="1400"/>
              <a:t> </a:t>
            </a:r>
            <a:r>
              <a:rPr lang="en-GB" sz="1400" err="1"/>
              <a:t>johtuva</a:t>
            </a:r>
            <a:r>
              <a:rPr lang="en-GB" sz="1400"/>
              <a:t> </a:t>
            </a:r>
            <a:r>
              <a:rPr lang="en-GB" sz="1400" err="1"/>
              <a:t>lunastus</a:t>
            </a:r>
            <a:r>
              <a:rPr lang="en-GB" sz="1400"/>
              <a:t>- tai </a:t>
            </a:r>
            <a:r>
              <a:rPr lang="en-GB" sz="1400" err="1"/>
              <a:t>vaihdannanrajoitus</a:t>
            </a:r>
            <a:r>
              <a:rPr lang="en-GB" sz="1400"/>
              <a:t> (</a:t>
            </a:r>
            <a:r>
              <a:rPr lang="en-GB" sz="1400" err="1"/>
              <a:t>Kaupparekisteri</a:t>
            </a:r>
            <a:r>
              <a:rPr lang="en-GB" sz="1400"/>
              <a:t>, </a:t>
            </a:r>
            <a:r>
              <a:rPr lang="en-GB" sz="1400" err="1"/>
              <a:t>Patentti</a:t>
            </a:r>
            <a:r>
              <a:rPr lang="en-GB" sz="1400"/>
              <a:t>- </a:t>
            </a:r>
            <a:r>
              <a:rPr lang="en-GB" sz="1400" err="1"/>
              <a:t>ja</a:t>
            </a:r>
            <a:r>
              <a:rPr lang="en-GB" sz="1400"/>
              <a:t> </a:t>
            </a:r>
            <a:r>
              <a:rPr lang="en-GB" sz="1400" err="1"/>
              <a:t>rekisterihallitus</a:t>
            </a:r>
            <a:r>
              <a:rPr lang="en-GB" sz="14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 err="1"/>
              <a:t>Lunastuslauseke</a:t>
            </a:r>
            <a:endParaRPr lang="en-GB" sz="11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/>
              <a:t>HITAS-</a:t>
            </a:r>
            <a:r>
              <a:rPr lang="en-GB" sz="1100" err="1"/>
              <a:t>lunastuslauseke</a:t>
            </a:r>
            <a:endParaRPr lang="en-GB" sz="11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 err="1">
                <a:latin typeface="Daytona"/>
              </a:rPr>
              <a:t>Osakeyhtiölain</a:t>
            </a:r>
            <a:r>
              <a:rPr lang="en-GB" sz="1100">
                <a:latin typeface="Daytona"/>
              </a:rPr>
              <a:t> </a:t>
            </a:r>
            <a:r>
              <a:rPr lang="en-GB" sz="1100" err="1">
                <a:latin typeface="Daytona"/>
              </a:rPr>
              <a:t>mukainen</a:t>
            </a:r>
            <a:r>
              <a:rPr lang="en-GB" sz="1100">
                <a:latin typeface="Daytona"/>
              </a:rPr>
              <a:t> </a:t>
            </a:r>
            <a:r>
              <a:rPr lang="en-GB" sz="1100" err="1">
                <a:latin typeface="Daytona"/>
              </a:rPr>
              <a:t>suostumuslauseke</a:t>
            </a:r>
            <a:r>
              <a:rPr lang="en-GB" sz="1100">
                <a:latin typeface="Daytona"/>
              </a:rPr>
              <a:t> (</a:t>
            </a:r>
            <a:r>
              <a:rPr lang="en-GB" sz="1100" err="1">
                <a:latin typeface="Daytona"/>
              </a:rPr>
              <a:t>uusilla</a:t>
            </a:r>
            <a:r>
              <a:rPr lang="en-GB" sz="1100">
                <a:latin typeface="Daytona"/>
              </a:rPr>
              <a:t> </a:t>
            </a:r>
            <a:r>
              <a:rPr lang="en-GB" sz="1100" err="1">
                <a:latin typeface="Daytona"/>
              </a:rPr>
              <a:t>keskinäisillä</a:t>
            </a:r>
            <a:r>
              <a:rPr lang="en-GB" sz="1100">
                <a:latin typeface="Daytona"/>
              </a:rPr>
              <a:t> </a:t>
            </a:r>
            <a:r>
              <a:rPr lang="en-GB" sz="1100" err="1">
                <a:latin typeface="Daytona"/>
              </a:rPr>
              <a:t>kiinteistöosakeyhtiöillä</a:t>
            </a:r>
            <a:r>
              <a:rPr lang="en-GB" sz="1100">
                <a:latin typeface="Daytona"/>
              </a:rPr>
              <a:t>)</a:t>
            </a:r>
          </a:p>
          <a:p>
            <a:r>
              <a:rPr lang="en-GB" sz="1400" b="1" err="1">
                <a:latin typeface="Daytona"/>
              </a:rPr>
              <a:t>Vanhat</a:t>
            </a:r>
            <a:r>
              <a:rPr lang="en-GB" sz="1400" b="1">
                <a:latin typeface="Daytona"/>
              </a:rPr>
              <a:t> </a:t>
            </a:r>
            <a:r>
              <a:rPr lang="en-GB" sz="1400" b="1" err="1">
                <a:latin typeface="Daytona"/>
              </a:rPr>
              <a:t>yhtiöt</a:t>
            </a:r>
            <a:endParaRPr lang="en-GB" sz="1400" b="1">
              <a:latin typeface="Dayto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err="1">
                <a:latin typeface="Daytona"/>
              </a:rPr>
              <a:t>Yhtiöjärjestyksestä</a:t>
            </a:r>
            <a:r>
              <a:rPr lang="en-GB" sz="1400">
                <a:latin typeface="Daytona"/>
              </a:rPr>
              <a:t> </a:t>
            </a:r>
            <a:r>
              <a:rPr lang="en-GB" sz="1400" err="1">
                <a:latin typeface="Daytona"/>
              </a:rPr>
              <a:t>johtuva</a:t>
            </a:r>
            <a:r>
              <a:rPr lang="en-GB" sz="1400">
                <a:latin typeface="Daytona"/>
              </a:rPr>
              <a:t> </a:t>
            </a:r>
            <a:r>
              <a:rPr lang="en-GB" sz="1400" err="1">
                <a:latin typeface="Daytona"/>
              </a:rPr>
              <a:t>lunastusrajoitus</a:t>
            </a:r>
            <a:r>
              <a:rPr lang="en-GB" sz="1400">
                <a:latin typeface="Daytona"/>
              </a:rPr>
              <a:t> (</a:t>
            </a:r>
            <a:r>
              <a:rPr lang="en-GB" sz="1400" err="1">
                <a:latin typeface="Daytona"/>
              </a:rPr>
              <a:t>Yhtiö</a:t>
            </a:r>
            <a:r>
              <a:rPr lang="en-GB" sz="1400">
                <a:latin typeface="Daytona"/>
              </a:rPr>
              <a:t> </a:t>
            </a:r>
            <a:r>
              <a:rPr lang="en-GB" sz="1400" err="1">
                <a:latin typeface="Daytona"/>
              </a:rPr>
              <a:t>ilmoittaa</a:t>
            </a:r>
            <a:r>
              <a:rPr lang="en-GB" sz="1400">
                <a:latin typeface="Daytona"/>
              </a:rPr>
              <a:t> </a:t>
            </a:r>
            <a:r>
              <a:rPr lang="en-GB" sz="1400" err="1">
                <a:latin typeface="Daytona"/>
              </a:rPr>
              <a:t>osakeluettelon</a:t>
            </a:r>
            <a:r>
              <a:rPr lang="en-GB" sz="1400">
                <a:latin typeface="Daytona"/>
              </a:rPr>
              <a:t> </a:t>
            </a:r>
            <a:r>
              <a:rPr lang="en-GB" sz="1400" err="1">
                <a:latin typeface="Daytona"/>
              </a:rPr>
              <a:t>siirrossa</a:t>
            </a:r>
            <a:r>
              <a:rPr lang="en-GB" sz="1400">
                <a:latin typeface="Daytona"/>
              </a:rPr>
              <a:t>)</a:t>
            </a:r>
            <a:endParaRPr lang="en-GB">
              <a:latin typeface="Dayton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 err="1"/>
              <a:t>Lunastuslauseke</a:t>
            </a:r>
            <a:endParaRPr lang="en-GB" sz="11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err="1"/>
              <a:t>Yhtiöjärjestyksestä</a:t>
            </a:r>
            <a:r>
              <a:rPr lang="en-GB" sz="1400"/>
              <a:t> </a:t>
            </a:r>
            <a:r>
              <a:rPr lang="en-GB" sz="1400" err="1"/>
              <a:t>johtuva</a:t>
            </a:r>
            <a:r>
              <a:rPr lang="en-GB" sz="1400"/>
              <a:t> </a:t>
            </a:r>
            <a:r>
              <a:rPr lang="en-GB" sz="1400" err="1"/>
              <a:t>muu</a:t>
            </a:r>
            <a:r>
              <a:rPr lang="en-GB" sz="1400"/>
              <a:t> </a:t>
            </a:r>
            <a:r>
              <a:rPr lang="en-GB" sz="1400" err="1"/>
              <a:t>vaihdannanrajoitus</a:t>
            </a:r>
            <a:r>
              <a:rPr lang="en-GB" sz="1400"/>
              <a:t> (</a:t>
            </a:r>
            <a:r>
              <a:rPr lang="en-GB" sz="1400" err="1"/>
              <a:t>Yhtiö</a:t>
            </a:r>
            <a:r>
              <a:rPr lang="en-GB" sz="1400"/>
              <a:t> </a:t>
            </a:r>
            <a:r>
              <a:rPr lang="en-GB" sz="1400" err="1"/>
              <a:t>ilmoittaa</a:t>
            </a:r>
            <a:r>
              <a:rPr lang="en-GB" sz="1400"/>
              <a:t> </a:t>
            </a:r>
            <a:r>
              <a:rPr lang="en-GB" sz="1400" err="1"/>
              <a:t>osakeluettelon</a:t>
            </a:r>
            <a:r>
              <a:rPr lang="en-GB" sz="1400"/>
              <a:t> </a:t>
            </a:r>
            <a:r>
              <a:rPr lang="en-GB" sz="1400" err="1"/>
              <a:t>siirrossa</a:t>
            </a:r>
            <a:r>
              <a:rPr lang="en-GB" sz="14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 err="1"/>
              <a:t>Suostumuslauseke</a:t>
            </a:r>
            <a:endParaRPr lang="en-GB" sz="11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 err="1"/>
              <a:t>Etuostolauseke</a:t>
            </a:r>
            <a:endParaRPr lang="en-GB" sz="11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err="1"/>
              <a:t>Yhtiöjärjestyksestä</a:t>
            </a:r>
            <a:r>
              <a:rPr lang="en-GB" sz="1400"/>
              <a:t> </a:t>
            </a:r>
            <a:r>
              <a:rPr lang="en-GB" sz="1400" err="1"/>
              <a:t>johtuva</a:t>
            </a:r>
            <a:r>
              <a:rPr lang="en-GB" sz="1400"/>
              <a:t> </a:t>
            </a:r>
            <a:r>
              <a:rPr lang="en-GB" sz="1400" err="1"/>
              <a:t>vaihdannanrajoitus</a:t>
            </a:r>
            <a:r>
              <a:rPr lang="en-GB" sz="1400"/>
              <a:t>, HITAS (</a:t>
            </a:r>
            <a:r>
              <a:rPr lang="en-GB" sz="1400" err="1"/>
              <a:t>Yhtiö</a:t>
            </a:r>
            <a:r>
              <a:rPr lang="en-GB" sz="1400"/>
              <a:t> </a:t>
            </a:r>
            <a:r>
              <a:rPr lang="en-GB" sz="1400" err="1"/>
              <a:t>ilmoittaa</a:t>
            </a:r>
            <a:r>
              <a:rPr lang="en-GB" sz="1400"/>
              <a:t> </a:t>
            </a:r>
            <a:r>
              <a:rPr lang="en-GB" sz="1400" err="1"/>
              <a:t>osakeluettelon</a:t>
            </a:r>
            <a:r>
              <a:rPr lang="en-GB" sz="1400"/>
              <a:t> </a:t>
            </a:r>
            <a:r>
              <a:rPr lang="en-GB" sz="1400" err="1"/>
              <a:t>siirrossa</a:t>
            </a:r>
            <a:r>
              <a:rPr lang="en-GB" sz="14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100"/>
              <a:t>HITAS-</a:t>
            </a:r>
            <a:r>
              <a:rPr lang="en-GB" sz="1100" err="1"/>
              <a:t>lunastuslauseke</a:t>
            </a:r>
            <a:endParaRPr lang="en-GB" sz="11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100"/>
          </a:p>
          <a:p>
            <a:r>
              <a:rPr lang="en-GB" sz="1500" err="1"/>
              <a:t>Ulkomaalaislauseketta</a:t>
            </a:r>
            <a:r>
              <a:rPr lang="en-GB" sz="1500"/>
              <a:t> </a:t>
            </a:r>
            <a:r>
              <a:rPr lang="en-GB" sz="1500" err="1"/>
              <a:t>ei</a:t>
            </a:r>
            <a:r>
              <a:rPr lang="en-GB" sz="1500"/>
              <a:t> </a:t>
            </a:r>
            <a:r>
              <a:rPr lang="en-GB" sz="1500" err="1"/>
              <a:t>voi</a:t>
            </a:r>
            <a:r>
              <a:rPr lang="en-GB" sz="1500"/>
              <a:t> </a:t>
            </a:r>
            <a:r>
              <a:rPr lang="en-GB" sz="1500" err="1"/>
              <a:t>rekisteröidä</a:t>
            </a:r>
            <a:r>
              <a:rPr lang="en-GB" sz="1500"/>
              <a:t> </a:t>
            </a:r>
            <a:r>
              <a:rPr lang="en-GB" sz="1500" err="1"/>
              <a:t>osakehuoneistorekisteriin</a:t>
            </a:r>
            <a:r>
              <a:rPr lang="en-GB" sz="1500"/>
              <a:t>, </a:t>
            </a:r>
            <a:r>
              <a:rPr lang="en-GB" sz="1500" err="1"/>
              <a:t>koska</a:t>
            </a:r>
            <a:r>
              <a:rPr lang="en-GB" sz="1500"/>
              <a:t> </a:t>
            </a:r>
            <a:r>
              <a:rPr lang="en-GB" sz="1500" err="1"/>
              <a:t>kyseiset</a:t>
            </a:r>
            <a:r>
              <a:rPr lang="en-GB" sz="1500"/>
              <a:t> </a:t>
            </a:r>
            <a:r>
              <a:rPr lang="en-GB" sz="1500" err="1"/>
              <a:t>lausekkeet</a:t>
            </a:r>
            <a:r>
              <a:rPr lang="en-GB" sz="1500"/>
              <a:t> </a:t>
            </a:r>
            <a:r>
              <a:rPr lang="en-GB" sz="1500" err="1"/>
              <a:t>ovat</a:t>
            </a:r>
            <a:r>
              <a:rPr lang="en-GB" sz="1500"/>
              <a:t> </a:t>
            </a:r>
            <a:r>
              <a:rPr lang="en-GB" sz="1500" err="1"/>
              <a:t>mitättömiä</a:t>
            </a:r>
            <a:r>
              <a:rPr lang="en-GB" sz="1500"/>
              <a:t>.</a:t>
            </a:r>
          </a:p>
          <a:p>
            <a:endParaRPr lang="en-GB" sz="16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E26C45-F99A-4C04-A9EC-1299DB83D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290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9C8939-7CFA-5A7B-0663-F60F8377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Mistä lisätietoa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A7EE30-C2B5-C522-D453-4B4A63289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Huoneistokirjaamisen käsikirja:</a:t>
            </a:r>
          </a:p>
          <a:p>
            <a:r>
              <a:rPr lang="fi-FI">
                <a:hlinkClick r:id="rId2"/>
              </a:rPr>
              <a:t>https://www.maanmittauslaitos.fi/huoneistot/ammattilaiskayttajille/huoneistokirjaamisen-kasikirja</a:t>
            </a:r>
            <a:endParaRPr lang="fi-FI"/>
          </a:p>
          <a:p>
            <a:endParaRPr lang="fi-FI"/>
          </a:p>
          <a:p>
            <a:r>
              <a:rPr lang="fi-FI"/>
              <a:t>Osakehuoneistorekisteri.fi siirtopalvelun käyttöohjeet:</a:t>
            </a:r>
          </a:p>
          <a:p>
            <a:r>
              <a:rPr lang="fi-FI">
                <a:hlinkClick r:id="rId3"/>
              </a:rPr>
              <a:t>https://osakehuoneistorekisteri.fi/siirtopalvelun-kayttoohjeet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08D404-94B1-17FA-734B-80CFA1A5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25019C-3858-D640-3406-3E296CD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15EE45-8A92-71C4-D133-CF57C591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868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64" y="5266385"/>
            <a:ext cx="5953125" cy="10123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Daytona"/>
              </a:rPr>
              <a:t>Piia Tiilikainen</a:t>
            </a:r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657" y="3676856"/>
            <a:ext cx="9878843" cy="1003541"/>
          </a:xfrm>
        </p:spPr>
        <p:txBody>
          <a:bodyPr/>
          <a:lstStyle/>
          <a:p>
            <a:r>
              <a:rPr lang="fi-FI">
                <a:latin typeface="Daytona"/>
                <a:cs typeface="Biome"/>
              </a:rPr>
              <a:t>Yhteenveto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2648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143016-17D2-4AD3-A2A1-EEDD9A05F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942" y="1999128"/>
            <a:ext cx="7393376" cy="411200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sz="1600"/>
          </a:p>
          <a:p>
            <a:r>
              <a:rPr lang="fi-FI" sz="1600">
                <a:latin typeface="Daytona"/>
              </a:rPr>
              <a:t>Esitysmateriaali ja tilaisuuden aikana esitetyt kysymykset vastauksineen: </a:t>
            </a:r>
            <a:r>
              <a:rPr lang="fi-FI" sz="1600">
                <a:latin typeface="Daytona"/>
                <a:hlinkClick r:id="rId3"/>
              </a:rPr>
              <a:t>www.osakehuoneistorekisteri.fi/tilaisuuksien-materiaalit</a:t>
            </a:r>
            <a:endParaRPr lang="fi-FI" sz="1600">
              <a:latin typeface="Daytona"/>
            </a:endParaRPr>
          </a:p>
          <a:p>
            <a:endParaRPr lang="fi-FI" sz="1600">
              <a:latin typeface="Daytona"/>
            </a:endParaRPr>
          </a:p>
          <a:p>
            <a:r>
              <a:rPr lang="fi-FI" sz="1600">
                <a:latin typeface="Daytona"/>
              </a:rPr>
              <a:t>Arvostamme todella paljon palautetta, sillä se auttaa meitä kehittämään palveluitamme. Lyhyen palautelomakkeen pääset täyttämään täällä: </a:t>
            </a:r>
            <a:r>
              <a:rPr lang="fi-FI" sz="1600">
                <a:latin typeface="Daytona"/>
                <a:hlinkClick r:id="rId4"/>
              </a:rPr>
              <a:t>Palautekysely</a:t>
            </a:r>
          </a:p>
          <a:p>
            <a:endParaRPr lang="fi-FI" sz="1600">
              <a:latin typeface="Daytona"/>
            </a:endParaRPr>
          </a:p>
          <a:p>
            <a:r>
              <a:rPr lang="fi-FI" sz="1600">
                <a:latin typeface="Daytona"/>
              </a:rPr>
              <a:t>Toivotamme kaikille aurinkoista ja rentouttavaa kesää!</a:t>
            </a:r>
          </a:p>
          <a:p>
            <a:endParaRPr lang="fi-FI" sz="1600">
              <a:solidFill>
                <a:srgbClr val="FF0000"/>
              </a:solidFill>
              <a:latin typeface="Daytona"/>
            </a:endParaRPr>
          </a:p>
        </p:txBody>
      </p:sp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E4C734DD-399B-44FF-8D57-8B98078527D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r="16866"/>
          <a:stretch/>
        </p:blipFill>
        <p:spPr>
          <a:xfrm>
            <a:off x="7902388" y="208752"/>
            <a:ext cx="6358175" cy="6397661"/>
          </a:xfr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63EBFE-7B6A-43BB-89F3-CFA9FA69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2CB6B-4282-471D-9B1B-A6E389750BA6}" type="datetime1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20.6.2023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718596-FF29-4057-A39E-5A1E9DD1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SIVU </a:t>
            </a:r>
            <a:fld id="{395C3D94-F3B0-4BF8-973B-87B4959310A4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60818D-C304-18ED-69C7-CFD5BF51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/>
          <a:p>
            <a:r>
              <a:rPr lang="fi-FI">
                <a:latin typeface="Daytona"/>
                <a:cs typeface="Biome"/>
              </a:rPr>
              <a:t>Kiitos osallistumisestasi!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903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62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>
                <a:solidFill>
                  <a:srgbClr val="FFFFFF"/>
                </a:solidFill>
                <a:latin typeface="+mn-lt"/>
              </a:rPr>
              <a:t>SIVU </a:t>
            </a:r>
            <a:fld id="{395C3D94-F3B0-4BF8-973B-87B4959310A4}" type="slidenum">
              <a:rPr lang="en-US" sz="1200">
                <a:solidFill>
                  <a:srgbClr val="FFFFFF"/>
                </a:solidFill>
                <a:latin typeface="+mn-lt"/>
              </a:rPr>
              <a:pPr algn="r"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Sisällön paikkamerkki 8" descr="Kuva, joka sisältää kohteen teksti, taivas, merkki&#10;&#10;Kuvaus luotu automaattisesti">
            <a:extLst>
              <a:ext uri="{FF2B5EF4-FFF2-40B4-BE49-F238E27FC236}">
                <a16:creationId xmlns:a16="http://schemas.microsoft.com/office/drawing/2014/main" id="{D90F150E-236E-4476-9262-B689D32EA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32" cy="6858000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BA7842F-D31C-4BEE-AA89-737126A3E371}"/>
              </a:ext>
            </a:extLst>
          </p:cNvPr>
          <p:cNvSpPr txBox="1"/>
          <p:nvPr/>
        </p:nvSpPr>
        <p:spPr>
          <a:xfrm>
            <a:off x="-2464" y="3650417"/>
            <a:ext cx="3643439" cy="20928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b="1"/>
              <a:t>Huoneistotietojärjestelmä</a:t>
            </a:r>
            <a:br>
              <a:rPr lang="fi-FI" sz="2000" b="1"/>
            </a:br>
            <a:r>
              <a:rPr lang="fi-FI" sz="2000" b="1"/>
              <a:t>12.6.2023</a:t>
            </a:r>
            <a:r>
              <a:rPr lang="fi-FI" sz="2000"/>
              <a:t>:</a:t>
            </a:r>
          </a:p>
          <a:p>
            <a:endParaRPr lang="fi-FI"/>
          </a:p>
          <a:p>
            <a:r>
              <a:rPr lang="fi-FI" b="1">
                <a:ea typeface="+mn-lt"/>
                <a:cs typeface="+mn-lt"/>
              </a:rPr>
              <a:t>28 890</a:t>
            </a:r>
            <a:r>
              <a:rPr lang="fi-FI" b="1"/>
              <a:t> </a:t>
            </a:r>
            <a:r>
              <a:rPr lang="fi-FI">
                <a:solidFill>
                  <a:schemeClr val="bg1"/>
                </a:solidFill>
              </a:rPr>
              <a:t>taloyhtiötä</a:t>
            </a:r>
          </a:p>
          <a:p>
            <a:r>
              <a:rPr lang="fi-FI" b="1">
                <a:ea typeface="+mn-lt"/>
                <a:cs typeface="+mn-lt"/>
              </a:rPr>
              <a:t>521 068</a:t>
            </a:r>
            <a:r>
              <a:rPr lang="fi-FI">
                <a:solidFill>
                  <a:srgbClr val="172B4D"/>
                </a:solidFill>
                <a:latin typeface="-apple-system"/>
              </a:rPr>
              <a:t> </a:t>
            </a:r>
            <a:r>
              <a:rPr lang="fi-FI">
                <a:solidFill>
                  <a:schemeClr val="bg1"/>
                </a:solidFill>
              </a:rPr>
              <a:t>osakeryhmää</a:t>
            </a:r>
          </a:p>
          <a:p>
            <a:r>
              <a:rPr lang="fi-FI" b="1"/>
              <a:t>5 754</a:t>
            </a:r>
            <a:r>
              <a:rPr lang="fi-FI"/>
              <a:t> </a:t>
            </a:r>
            <a:r>
              <a:rPr lang="fi-FI">
                <a:solidFill>
                  <a:schemeClr val="bg1"/>
                </a:solidFill>
              </a:rPr>
              <a:t>uutta yhtiötä</a:t>
            </a:r>
          </a:p>
          <a:p>
            <a:r>
              <a:rPr lang="fi-FI" b="1">
                <a:solidFill>
                  <a:schemeClr val="bg1"/>
                </a:solidFill>
              </a:rPr>
              <a:t>23 136 </a:t>
            </a:r>
            <a:r>
              <a:rPr lang="fi-FI">
                <a:solidFill>
                  <a:schemeClr val="bg1"/>
                </a:solidFill>
              </a:rPr>
              <a:t>siirrettyä yhtiötä</a:t>
            </a:r>
          </a:p>
        </p:txBody>
      </p:sp>
      <p:cxnSp>
        <p:nvCxnSpPr>
          <p:cNvPr id="2" name="Suora nuoliyhdysviiva 1">
            <a:extLst>
              <a:ext uri="{FF2B5EF4-FFF2-40B4-BE49-F238E27FC236}">
                <a16:creationId xmlns:a16="http://schemas.microsoft.com/office/drawing/2014/main" id="{4452878D-6F94-02DB-8BF6-9999D9538EFF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774320" y="5630959"/>
            <a:ext cx="707346" cy="4637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03CFF2D9-3823-A63B-0360-921DAA821322}"/>
              </a:ext>
            </a:extLst>
          </p:cNvPr>
          <p:cNvSpPr txBox="1"/>
          <p:nvPr/>
        </p:nvSpPr>
        <p:spPr>
          <a:xfrm>
            <a:off x="1481666" y="5833130"/>
            <a:ext cx="149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>
                <a:solidFill>
                  <a:srgbClr val="8BA0BA"/>
                </a:solidFill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74605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64" y="5266385"/>
            <a:ext cx="5953125" cy="1012304"/>
          </a:xfrm>
        </p:spPr>
        <p:txBody>
          <a:bodyPr/>
          <a:lstStyle/>
          <a:p>
            <a:r>
              <a:rPr lang="en-GB" dirty="0"/>
              <a:t>Oona Orkola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24" y="2743200"/>
            <a:ext cx="9878843" cy="1633856"/>
          </a:xfrm>
        </p:spPr>
        <p:txBody>
          <a:bodyPr/>
          <a:lstStyle/>
          <a:p>
            <a:r>
              <a:rPr lang="fi-FI" sz="4400" dirty="0"/>
              <a:t>TOP 10-vinkit kuinka päästä alkuun osakeluettelon siirrossa</a:t>
            </a:r>
            <a:br>
              <a:rPr lang="fi-FI" sz="4400" dirty="0"/>
            </a:br>
            <a:r>
              <a:rPr lang="fi-FI" sz="4400" dirty="0"/>
              <a:t>(kts. myös osakehuoneistorekisteri.fi)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9558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1E3B8C-BBDA-BF2F-8207-6E26BD98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EFCB81-7FD5-4D60-9153-816BBCEF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ED2ABB-4218-E526-2B03-04D1476C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7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ED6D6F1-B83B-69DC-45AE-EBB5869A0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2" y="-137689"/>
            <a:ext cx="10028381" cy="69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72BD540-9537-C329-6C34-ECBB83D0F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069" y="-200567"/>
            <a:ext cx="10053134" cy="7093347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FCF4A2-7EED-CA0A-3F87-A3477BB8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40F-B22E-45FF-BADA-EE8B5ACB92FA}" type="datetime1">
              <a:rPr lang="fi-FI" smtClean="0"/>
              <a:pPr/>
              <a:t>20.6.2023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C033C6-7281-24DC-8A1C-0D70B14E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B10394-210E-D108-DBCC-73414C2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3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64" y="5266385"/>
            <a:ext cx="5953125" cy="1012304"/>
          </a:xfrm>
        </p:spPr>
        <p:txBody>
          <a:bodyPr/>
          <a:lstStyle/>
          <a:p>
            <a:r>
              <a:rPr lang="en-GB"/>
              <a:t>Markus Tast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24" y="2743200"/>
            <a:ext cx="9878843" cy="1633856"/>
          </a:xfrm>
        </p:spPr>
        <p:txBody>
          <a:bodyPr/>
          <a:lstStyle/>
          <a:p>
            <a:r>
              <a:rPr lang="fi-FI" sz="4400"/>
              <a:t>Valtuutusavaimet ja suomi.fi-valtuuttaminen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161601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3A8568-637F-4C75-A705-8F61166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5004A0-1342-45FB-A255-5D9FF8DF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Daytona"/>
              </a:rPr>
              <a:t>Versio 2.0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8D8CB-D8F0-4710-BD5B-961AD21A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7BE3-339D-4746-87C3-89B1158AB272}" type="datetime1">
              <a:rPr lang="fi-FI" smtClean="0"/>
              <a:t>20.6.2023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47DC13D-C083-4A87-8355-D4391001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767646" cy="10569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Suomi.fi HTJ-asiointivaltuudet 1/2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4D5734-B54C-4F3A-9795-5745F215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90000"/>
              </a:lnSpc>
              <a:buChar char="•"/>
            </a:pPr>
            <a:r>
              <a:rPr lang="fi-FI" sz="2000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Taloyhtiön osakeluettelon tietojen käsittely ja siirron hyväksyminen ja valtuutusavaimen hakeminen</a:t>
            </a:r>
            <a:endParaRPr lang="fi-FI" sz="2000">
              <a:solidFill>
                <a:schemeClr val="tx1"/>
              </a:solidFill>
              <a:latin typeface="Arial"/>
              <a:cs typeface="Arial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fi-FI">
                <a:solidFill>
                  <a:schemeClr val="tx1"/>
                </a:solidFill>
                <a:latin typeface="Arial"/>
                <a:cs typeface="Arial"/>
              </a:rPr>
              <a:t>Tällä valtuudella voi: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fi-FI">
                <a:solidFill>
                  <a:schemeClr val="tx1"/>
                </a:solidFill>
                <a:latin typeface="Arial"/>
                <a:cs typeface="Arial"/>
              </a:rPr>
              <a:t>tarkistaa ja muokata asunto-osakeyhtiön ja keskinäisen kiinteistöosakeyhtiön osakeluettelon tietoja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fi-FI">
                <a:solidFill>
                  <a:schemeClr val="tx1"/>
                </a:solidFill>
                <a:latin typeface="Arial"/>
                <a:cs typeface="Arial"/>
              </a:rPr>
              <a:t>hyväksyä osakeluettelon ylläpidon siirtämisen huoneistotietojärjestelmään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fi-FI" b="1">
                <a:solidFill>
                  <a:schemeClr val="tx1"/>
                </a:solidFill>
                <a:latin typeface="Arial"/>
                <a:cs typeface="Arial"/>
              </a:rPr>
              <a:t>hakea taloyhtiölle valtuutusavaimen huoneistotietojärjestelmän taloyhtiön tietopalveluun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fi-FI">
                <a:solidFill>
                  <a:schemeClr val="tx1"/>
                </a:solidFill>
                <a:latin typeface="Arial"/>
                <a:cs typeface="Arial"/>
              </a:rPr>
              <a:t>Isännöitsijä (tai hallituksen puheenjohtaja) voi valtuuttaa yhden tai useamman työntekijän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har char="•"/>
            </a:pPr>
            <a:endParaRPr lang="fi-FI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335297"/>
      </p:ext>
    </p:extLst>
  </p:cSld>
  <p:clrMapOvr>
    <a:masterClrMapping/>
  </p:clrMapOvr>
</p:sld>
</file>

<file path=ppt/theme/theme1.xml><?xml version="1.0" encoding="utf-8"?>
<a:theme xmlns:a="http://schemas.openxmlformats.org/drawingml/2006/main" name="MML-teema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-kalvopohja-2021-FIN.pptx" id="{7F524875-3535-43FA-A8A5-8CAD66201BAE}" vid="{A7704AEB-2E18-44F8-913B-5C5E13D1BCA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MML-kalvopohja-2021-FIN</Template>
  <TotalTime>0</TotalTime>
  <Words>1881</Words>
  <Application>Microsoft Office PowerPoint</Application>
  <PresentationFormat>Laajakuva</PresentationFormat>
  <Paragraphs>323</Paragraphs>
  <Slides>37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5" baseType="lpstr">
      <vt:lpstr>-apple-system</vt:lpstr>
      <vt:lpstr>Arial</vt:lpstr>
      <vt:lpstr>Arial Rounded MT Bold</vt:lpstr>
      <vt:lpstr>Arial,Sans-Serif</vt:lpstr>
      <vt:lpstr>Calibri</vt:lpstr>
      <vt:lpstr>Daytona</vt:lpstr>
      <vt:lpstr>Wingdings</vt:lpstr>
      <vt:lpstr>MML-teema</vt:lpstr>
      <vt:lpstr>Huoneistotietojärjestelmän jatkokurssi isännöitsijöille</vt:lpstr>
      <vt:lpstr>PowerPoint-esitys</vt:lpstr>
      <vt:lpstr>Mikä on huoneistotietojärjestelmä?</vt:lpstr>
      <vt:lpstr>PowerPoint-esitys</vt:lpstr>
      <vt:lpstr>TOP 10-vinkit kuinka päästä alkuun osakeluettelon siirrossa (kts. myös osakehuoneistorekisteri.fi)</vt:lpstr>
      <vt:lpstr>PowerPoint-esitys</vt:lpstr>
      <vt:lpstr>PowerPoint-esitys</vt:lpstr>
      <vt:lpstr>Valtuutusavaimet ja suomi.fi-valtuuttaminen</vt:lpstr>
      <vt:lpstr>Suomi.fi HTJ-asiointivaltuudet 1/2</vt:lpstr>
      <vt:lpstr>Suomi.fi HTJ-asiointivaltuudet 2/2</vt:lpstr>
      <vt:lpstr>Valtuutusavain?</vt:lpstr>
      <vt:lpstr>Valtuutusavain </vt:lpstr>
      <vt:lpstr>Valtuutusavain, kuka voi luoda? </vt:lpstr>
      <vt:lpstr>HTJ valtuutusavain? </vt:lpstr>
      <vt:lpstr>HTJ valtuutusavain? </vt:lpstr>
      <vt:lpstr>Isännöintiyhteisön valtuutusavaimen hakeminen </vt:lpstr>
      <vt:lpstr>PowerPoint-esitys</vt:lpstr>
      <vt:lpstr>Henkilöisännöitsijän valtuutusavaimen hakeminen</vt:lpstr>
      <vt:lpstr>PowerPoint-esitys</vt:lpstr>
      <vt:lpstr>Isännöintijärjestelmien kytkentä huoneistotietojärjestelmään?</vt:lpstr>
      <vt:lpstr>Huoneiston omistaja ei ole tiedossa - kuinka toimia?</vt:lpstr>
      <vt:lpstr>Nykyinen omistus epäselvä</vt:lpstr>
      <vt:lpstr>Mistä voin selvittää omistajan tietoja?</vt:lpstr>
      <vt:lpstr>Omistajaa ei saatu selville - mitä ilmoitetaan?</vt:lpstr>
      <vt:lpstr>PowerPoint-esitys</vt:lpstr>
      <vt:lpstr>PowerPoint-esitys</vt:lpstr>
      <vt:lpstr>Huoneistotietojärjestelmään merkittävät rajoitukset ja niiden merkitys</vt:lpstr>
      <vt:lpstr>Rajoitukset ylätasolla</vt:lpstr>
      <vt:lpstr>Vallintarajoitukset - Hakemuksella</vt:lpstr>
      <vt:lpstr>Vallintarajoitukset – Viranomainen ilmoittaa </vt:lpstr>
      <vt:lpstr>Vallintarajoitukset – Viranomainen ilmoittaa</vt:lpstr>
      <vt:lpstr>Muut rajoitukset - Turva-asiakirjojen säilyttäjä ilmoittaa </vt:lpstr>
      <vt:lpstr>Yhtiöjärjestyksestä johtuvat vaihdannanrajoitukset</vt:lpstr>
      <vt:lpstr>Mistä lisätietoa </vt:lpstr>
      <vt:lpstr>Yhteenveto</vt:lpstr>
      <vt:lpstr>Kiitos osallistumisestasi!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Väärälä Suvi</dc:creator>
  <cp:lastModifiedBy>Tiilikainen Piia</cp:lastModifiedBy>
  <cp:revision>2</cp:revision>
  <dcterms:created xsi:type="dcterms:W3CDTF">2023-02-24T13:25:55Z</dcterms:created>
  <dcterms:modified xsi:type="dcterms:W3CDTF">2023-06-20T12:29:50Z</dcterms:modified>
</cp:coreProperties>
</file>